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63" r:id="rId3"/>
    <p:sldId id="259" r:id="rId4"/>
    <p:sldId id="264" r:id="rId5"/>
    <p:sldId id="262" r:id="rId6"/>
    <p:sldId id="267" r:id="rId7"/>
    <p:sldId id="261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86" d="100"/>
          <a:sy n="86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A5CD69-CAD7-402F-9D01-C4CF858FAD4E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DCEB1A-F634-40D5-ABB1-64D7BBA2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F1838-EE59-4944-B052-ECECAA6D76C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877F-F428-42D7-BFA4-EAA507BCBE6C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011F-A41A-4DCF-9E6C-7DB217B0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FFB0-F956-44E2-8F1E-58F1DC718934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5353-EB97-48E6-BB5F-6B92B056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0365-0F42-4B74-9E2A-B68C1FA3F943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7E7B-3EFA-430E-A3B4-1328FEA17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5D55-6B0D-4D57-AEA1-930258124973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4B69-A3AC-4507-A605-36B64485D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395A-8B73-4245-9C68-D28E169E3FA6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1D28-E3D7-4575-9C80-C31B400E7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AE27-2577-44CD-AB30-6A71578A34D3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4F65-E123-4C39-AC5E-92244D17B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5413-A9AC-4580-BAE8-E43265058908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6032-CAAF-4327-AE47-4076E3C06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C88E-8BAB-4DAB-92F0-113B19C9ECA3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AC98-8671-4580-A80A-E190AD196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C671-E913-4BE8-BB97-8A82B3F4ED92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863E-5CA2-4124-A09E-50BC68B7D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7BDC-B6D2-45FB-8D8D-CD854847C132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D0F6-4345-45DF-BFDA-22B98FA5F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78A4-867B-438D-9D45-F8A117FC3649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1821-253D-4C25-9634-361EC53B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AF3A9-2B66-4D06-933C-7CD5280A54F6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45FECD-7696-418C-90D8-B447CC189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Lisa\My%20Documents\FrostWire\Saved\Sound%20Effects%20-%20Snare%20Drum%20Roll.wav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isa\My%20Documents\FrostWire\Saved\Sound%20Effects%20-%20Snare%20Drum%20Roll.wa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isa\My%20Documents\FrostWire\Saved\Sound%20Effects%20-%20Snare%20Drum%20Roll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isa\My%20Documents\FrostWire\Saved\Sound%20Effects%20-%20Snare%20Drum%20Roll.wav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57250"/>
            <a:ext cx="7851775" cy="2343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Gaeilgeoir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na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seachtaine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pic>
        <p:nvPicPr>
          <p:cNvPr id="5" name="Sound Effects - Snare Drum Rol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rosette cop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565400"/>
            <a:ext cx="53578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balloon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06500"/>
            <a:ext cx="9144000" cy="80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und Effects - Snare Drum Rol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72375" y="528637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3r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928688"/>
            <a:ext cx="315118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714500" y="1857375"/>
            <a:ext cx="5429250" cy="2571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IE" sz="7200" smtClean="0">
                <a:solidFill>
                  <a:schemeClr val="bg1"/>
                </a:solidFill>
              </a:rPr>
              <a:t>3ú</a:t>
            </a:r>
            <a:endParaRPr lang="en-US" sz="720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endParaRPr lang="en-US" sz="7200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ertificate_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9575800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i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/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800" dirty="0" err="1" smtClean="0">
                <a:solidFill>
                  <a:schemeClr val="tx2">
                    <a:lumMod val="75000"/>
                  </a:schemeClr>
                </a:solidFill>
                <a:latin typeface="Goudy Stout" pitchFamily="18" charset="0"/>
              </a:rPr>
              <a:t>ainm</a:t>
            </a:r>
            <a:endParaRPr lang="en-GB" sz="4800" dirty="0" smtClean="0">
              <a:solidFill>
                <a:schemeClr val="tx2">
                  <a:lumMod val="75000"/>
                </a:schemeClr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und Effects - Snare Drum Rol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balloo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1714500"/>
            <a:ext cx="3063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2714625" y="2571750"/>
            <a:ext cx="3543300" cy="1500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IE" sz="7200" smtClean="0"/>
              <a:t> 2</a:t>
            </a:r>
            <a:r>
              <a:rPr lang="en-IE" sz="4800" smtClean="0"/>
              <a:t>a</a:t>
            </a:r>
            <a:endParaRPr lang="en-US" sz="4800" smtClean="0"/>
          </a:p>
          <a:p>
            <a:pPr algn="ctr">
              <a:buFont typeface="Arial" charset="0"/>
              <a:buNone/>
            </a:pPr>
            <a:endParaRPr lang="en-US" sz="7200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7" name="Sound Effects - Snare Drum Rol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57212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ertificate_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9575800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i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800" dirty="0" err="1" smtClean="0">
                <a:solidFill>
                  <a:schemeClr val="tx2">
                    <a:lumMod val="75000"/>
                  </a:schemeClr>
                </a:solidFill>
                <a:latin typeface="Goudy Stout" pitchFamily="18" charset="0"/>
              </a:rPr>
              <a:t>ainm</a:t>
            </a:r>
            <a:endParaRPr lang="en-GB" sz="4800" dirty="0" smtClean="0">
              <a:solidFill>
                <a:schemeClr val="tx2">
                  <a:lumMod val="75000"/>
                </a:schemeClr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und Effects - Snare Drum Rol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balloo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und Effects - Snare Drum Roll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572125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1s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1928813"/>
            <a:ext cx="30114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2714625" y="2571750"/>
            <a:ext cx="3543300" cy="1500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IE" sz="7200" smtClean="0">
                <a:solidFill>
                  <a:schemeClr val="bg1"/>
                </a:solidFill>
              </a:rPr>
              <a:t> </a:t>
            </a:r>
            <a:r>
              <a:rPr lang="en-IE" sz="4800" smtClean="0">
                <a:solidFill>
                  <a:schemeClr val="bg1"/>
                </a:solidFill>
                <a:latin typeface="Rockwell Extra Bold" pitchFamily="18" charset="0"/>
              </a:rPr>
              <a:t>1d</a:t>
            </a:r>
            <a:endParaRPr lang="en-US" sz="4800" smtClean="0">
              <a:solidFill>
                <a:schemeClr val="bg1"/>
              </a:solidFill>
              <a:latin typeface="Rockwell Extra Bold" pitchFamily="18" charset="0"/>
            </a:endParaRPr>
          </a:p>
          <a:p>
            <a:pPr algn="ctr">
              <a:buFont typeface="Arial" charset="0"/>
              <a:buNone/>
            </a:pPr>
            <a:endParaRPr lang="en-US" sz="4800" smtClean="0"/>
          </a:p>
          <a:p>
            <a:pPr algn="ctr">
              <a:buFont typeface="Arial" charset="0"/>
              <a:buNone/>
            </a:pPr>
            <a:endParaRPr lang="en-US" sz="7200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ertificate_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9575800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i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i="1" dirty="0" err="1" smtClean="0"/>
              <a:t>Gaeilgeoir</a:t>
            </a:r>
            <a:r>
              <a:rPr lang="en-US" sz="4800" i="1" dirty="0" smtClean="0"/>
              <a:t> </a:t>
            </a:r>
            <a:r>
              <a:rPr lang="en-US" sz="4800" i="1" dirty="0" err="1"/>
              <a:t>na</a:t>
            </a:r>
            <a:r>
              <a:rPr lang="en-US" sz="4800" i="1" dirty="0"/>
              <a:t> </a:t>
            </a:r>
            <a:r>
              <a:rPr lang="en-US" sz="4800" i="1" dirty="0" err="1"/>
              <a:t>seachtaine</a:t>
            </a:r>
            <a:r>
              <a:rPr lang="en-US" sz="4800" dirty="0"/>
              <a:t> </a:t>
            </a:r>
            <a:endParaRPr lang="en-US" sz="4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800" dirty="0" err="1" smtClean="0">
                <a:solidFill>
                  <a:schemeClr val="tx2">
                    <a:lumMod val="75000"/>
                  </a:schemeClr>
                </a:solidFill>
                <a:latin typeface="Goudy Stout" pitchFamily="18" charset="0"/>
              </a:rPr>
              <a:t>ainm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vector-celebration-frame-preview-by-dragona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57313" y="3214688"/>
            <a:ext cx="6429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643188" y="3214688"/>
            <a:ext cx="5072062" cy="642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smtClean="0">
                <a:solidFill>
                  <a:schemeClr val="bg1"/>
                </a:solidFill>
                <a:latin typeface="Impact" pitchFamily="34" charset="0"/>
              </a:rPr>
              <a:t>Comhghairdeas!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14</Words>
  <Application>Microsoft Office PowerPoint</Application>
  <PresentationFormat>On-screen Show (4:3)</PresentationFormat>
  <Paragraphs>15</Paragraphs>
  <Slides>8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Goudy Stout</vt:lpstr>
      <vt:lpstr>Rockwell Extra Bold</vt:lpstr>
      <vt:lpstr>Impact</vt:lpstr>
      <vt:lpstr>Office Theme</vt:lpstr>
      <vt:lpstr>Gaeilgeoir na seachtaine 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Gaeilgeoir na seachtaine  </dc:title>
  <dc:creator> </dc:creator>
  <cp:lastModifiedBy>Damien</cp:lastModifiedBy>
  <cp:revision>12</cp:revision>
  <dcterms:created xsi:type="dcterms:W3CDTF">2010-04-16T06:50:08Z</dcterms:created>
  <dcterms:modified xsi:type="dcterms:W3CDTF">2010-04-20T18:54:36Z</dcterms:modified>
</cp:coreProperties>
</file>