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4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2B2A1-E586-4F68-9CE6-C8ADF0E58AF3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CDD55-8E2C-4DE1-8D3C-E2383959EA99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CDD55-8E2C-4DE1-8D3C-E2383959EA99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CDD55-8E2C-4DE1-8D3C-E2383959EA99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CDD55-8E2C-4DE1-8D3C-E2383959EA99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CDD55-8E2C-4DE1-8D3C-E2383959EA99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0692-07EA-4DDE-ADE1-F4B419D61B34}" type="datetimeFigureOut">
              <a:rPr lang="en-US" smtClean="0"/>
              <a:t>7/22/2009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D644-EEE9-4F07-B621-5373330E6C13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807"/>
            <a:ext cx="6858000" cy="879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1876" y="2714612"/>
            <a:ext cx="23574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ml</a:t>
            </a:r>
          </a:p>
          <a:p>
            <a:r>
              <a:rPr lang="en-IE" sz="1050" dirty="0" smtClean="0">
                <a:latin typeface="Leelawadee" pitchFamily="34" charset="-34"/>
                <a:cs typeface="Leelawadee" pitchFamily="34" charset="-34"/>
              </a:rPr>
              <a:t>20 </a:t>
            </a:r>
            <a:r>
              <a:rPr lang="en-IE" sz="1050" dirty="0" err="1" smtClean="0">
                <a:latin typeface="Leelawadee" pitchFamily="34" charset="-34"/>
                <a:cs typeface="Leelawadee" pitchFamily="34" charset="-34"/>
              </a:rPr>
              <a:t>braon</a:t>
            </a:r>
            <a:r>
              <a:rPr lang="en-IE" sz="1050" dirty="0" smtClean="0">
                <a:latin typeface="Leelawadee" pitchFamily="34" charset="-34"/>
                <a:cs typeface="Leelawadee" pitchFamily="34" charset="-34"/>
              </a:rPr>
              <a:t> de </a:t>
            </a:r>
            <a:r>
              <a:rPr lang="en-IE" sz="1050" dirty="0" err="1" smtClean="0">
                <a:latin typeface="Leelawadee" pitchFamily="34" charset="-34"/>
                <a:cs typeface="Leelawadee" pitchFamily="34" charset="-34"/>
              </a:rPr>
              <a:t>leacht</a:t>
            </a:r>
            <a:endParaRPr lang="en-IE" sz="1050" dirty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84" y="2572134"/>
            <a:ext cx="1924051" cy="127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84" y="4071934"/>
            <a:ext cx="1857388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571876" y="4071934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>
                <a:latin typeface="Leelawadee" pitchFamily="34" charset="-34"/>
                <a:cs typeface="Leelawadee" pitchFamily="34" charset="-34"/>
              </a:rPr>
              <a:t>5</a:t>
            </a:r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 ml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8" y="5429256"/>
            <a:ext cx="1538287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000372" y="5643570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l = </a:t>
            </a:r>
          </a:p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1,000 ml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807"/>
            <a:ext cx="6858000" cy="879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8" y="2928926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71810" y="2571736"/>
            <a:ext cx="26432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gram</a:t>
            </a:r>
          </a:p>
          <a:p>
            <a:pPr algn="ctr"/>
            <a:r>
              <a:rPr lang="en-IE" sz="2800" b="1" dirty="0" err="1">
                <a:latin typeface="Leelawadee" pitchFamily="34" charset="-34"/>
                <a:cs typeface="Leelawadee" pitchFamily="34" charset="-34"/>
              </a:rPr>
              <a:t>n</a:t>
            </a:r>
            <a:r>
              <a:rPr lang="en-IE" sz="2800" b="1" dirty="0" err="1" smtClean="0">
                <a:latin typeface="Leelawadee" pitchFamily="34" charset="-34"/>
                <a:cs typeface="Leelawadee" pitchFamily="34" charset="-34"/>
              </a:rPr>
              <a:t>ó</a:t>
            </a:r>
            <a:endParaRPr lang="en-IE" sz="2800" b="1" dirty="0" smtClean="0">
              <a:latin typeface="Leelawadee" pitchFamily="34" charset="-34"/>
              <a:cs typeface="Leelawadee" pitchFamily="34" charset="-34"/>
            </a:endParaRPr>
          </a:p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g</a:t>
            </a:r>
            <a:endParaRPr lang="en-IE" sz="4800" b="1" dirty="0" smtClean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8" y="5214942"/>
            <a:ext cx="1357322" cy="19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571744" y="5214942"/>
            <a:ext cx="35719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</a:t>
            </a:r>
            <a:r>
              <a:rPr lang="en-IE" sz="4800" b="1" dirty="0" err="1" smtClean="0">
                <a:latin typeface="Leelawadee" pitchFamily="34" charset="-34"/>
                <a:cs typeface="Leelawadee" pitchFamily="34" charset="-34"/>
              </a:rPr>
              <a:t>cileagram</a:t>
            </a:r>
            <a:endParaRPr lang="en-IE" sz="4800" b="1" dirty="0" smtClean="0">
              <a:latin typeface="Leelawadee" pitchFamily="34" charset="-34"/>
              <a:cs typeface="Leelawadee" pitchFamily="34" charset="-34"/>
            </a:endParaRPr>
          </a:p>
          <a:p>
            <a:pPr algn="ctr"/>
            <a:r>
              <a:rPr lang="en-IE" sz="2800" b="1" dirty="0" err="1">
                <a:latin typeface="Leelawadee" pitchFamily="34" charset="-34"/>
                <a:cs typeface="Leelawadee" pitchFamily="34" charset="-34"/>
              </a:rPr>
              <a:t>n</a:t>
            </a:r>
            <a:r>
              <a:rPr lang="en-IE" sz="2800" b="1" dirty="0" err="1" smtClean="0">
                <a:latin typeface="Leelawadee" pitchFamily="34" charset="-34"/>
                <a:cs typeface="Leelawadee" pitchFamily="34" charset="-34"/>
              </a:rPr>
              <a:t>ó</a:t>
            </a:r>
            <a:endParaRPr lang="en-IE" sz="2800" b="1" dirty="0" smtClean="0">
              <a:latin typeface="Leelawadee" pitchFamily="34" charset="-34"/>
              <a:cs typeface="Leelawadee" pitchFamily="34" charset="-34"/>
            </a:endParaRPr>
          </a:p>
          <a:p>
            <a:pPr algn="ctr"/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kg</a:t>
            </a:r>
            <a:endParaRPr lang="en-IE" sz="4800" b="1" dirty="0" smtClean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807"/>
            <a:ext cx="6858000" cy="879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8" y="2643174"/>
            <a:ext cx="1500198" cy="112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2643174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mm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74" y="3857620"/>
            <a:ext cx="1214446" cy="145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876" y="4143372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cm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2984" y="5429256"/>
            <a:ext cx="1857388" cy="123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714752" y="5572132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m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1546" y="6786577"/>
            <a:ext cx="2039037" cy="1305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643314" y="6929454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 smtClean="0">
                <a:latin typeface="Leelawadee" pitchFamily="34" charset="-34"/>
                <a:cs typeface="Leelawadee" pitchFamily="34" charset="-34"/>
              </a:rPr>
              <a:t>1 km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8" y="438268"/>
            <a:ext cx="6286544" cy="806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35</Words>
  <Application>Microsoft Office PowerPoint</Application>
  <PresentationFormat>On-screen Show (4:3)</PresentationFormat>
  <Paragraphs>19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Diane</dc:creator>
  <cp:lastModifiedBy>Diane</cp:lastModifiedBy>
  <cp:revision>19</cp:revision>
  <dcterms:created xsi:type="dcterms:W3CDTF">2009-07-22T16:29:43Z</dcterms:created>
  <dcterms:modified xsi:type="dcterms:W3CDTF">2009-07-22T19:41:16Z</dcterms:modified>
</cp:coreProperties>
</file>