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749097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026568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099603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798727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808478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418515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972956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110439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866812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322449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17857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B145-3DB6-4A84-B598-801739127A01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D41F-21E2-46C6-8A21-4B82284F1B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080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58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20888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Produced by</a:t>
            </a:r>
          </a:p>
          <a:p>
            <a:pPr algn="ctr"/>
            <a:r>
              <a:rPr lang="en-IE" sz="6000" b="1" dirty="0" err="1" smtClean="0">
                <a:solidFill>
                  <a:schemeClr val="bg1"/>
                </a:solidFill>
              </a:rPr>
              <a:t>Seomra</a:t>
            </a:r>
            <a:r>
              <a:rPr lang="en-IE" sz="6000" b="1" dirty="0" smtClean="0">
                <a:solidFill>
                  <a:schemeClr val="bg1"/>
                </a:solidFill>
              </a:rPr>
              <a:t> </a:t>
            </a:r>
            <a:r>
              <a:rPr lang="en-IE" sz="6000" b="1" dirty="0" err="1" smtClean="0">
                <a:solidFill>
                  <a:schemeClr val="bg1"/>
                </a:solidFill>
              </a:rPr>
              <a:t>Ranga</a:t>
            </a:r>
            <a:endParaRPr lang="en-IE" sz="6000" b="1" dirty="0" smtClean="0">
              <a:solidFill>
                <a:schemeClr val="bg1"/>
              </a:solidFill>
            </a:endParaRPr>
          </a:p>
          <a:p>
            <a:pPr algn="ctr"/>
            <a:endParaRPr lang="en-IE" b="1" dirty="0">
              <a:solidFill>
                <a:schemeClr val="bg1"/>
              </a:solidFill>
            </a:endParaRPr>
          </a:p>
          <a:p>
            <a:pPr algn="ctr"/>
            <a:r>
              <a:rPr lang="en-IE" sz="2800" b="1" dirty="0" smtClean="0">
                <a:solidFill>
                  <a:schemeClr val="bg1"/>
                </a:solidFill>
              </a:rPr>
              <a:t>www.seomraranga.com</a:t>
            </a:r>
          </a:p>
          <a:p>
            <a:pPr algn="ctr"/>
            <a:endParaRPr lang="en-IE" dirty="0" smtClean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Digitised from an old filmstrip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460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9208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9208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9208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920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9208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388484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920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255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</Words>
  <Application>Microsoft Office PowerPoint</Application>
  <PresentationFormat>On-screen Show (4:3)</PresentationFormat>
  <Paragraphs>42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4</cp:revision>
  <dcterms:created xsi:type="dcterms:W3CDTF">2011-08-13T12:47:59Z</dcterms:created>
  <dcterms:modified xsi:type="dcterms:W3CDTF">2011-08-13T13:09:56Z</dcterms:modified>
</cp:coreProperties>
</file>