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1" r:id="rId24"/>
    <p:sldId id="280" r:id="rId25"/>
    <p:sldId id="279" r:id="rId26"/>
    <p:sldId id="277" r:id="rId27"/>
    <p:sldId id="278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6348176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9595211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198887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150525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508689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2864061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9982998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4054230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35433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8315390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2167544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33875-FE8A-4D35-AFA1-29C26B07E1F5}" type="datetimeFigureOut">
              <a:rPr lang="en-IE" smtClean="0"/>
              <a:t>16/08/2011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663D5-7209-4E74-93CC-C53C7D6F6A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3807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828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420888"/>
            <a:ext cx="59766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solidFill>
                  <a:schemeClr val="bg1"/>
                </a:solidFill>
              </a:rPr>
              <a:t>Produced by</a:t>
            </a:r>
          </a:p>
          <a:p>
            <a:pPr algn="ctr"/>
            <a:r>
              <a:rPr lang="en-IE" sz="6000" b="1" dirty="0" err="1" smtClean="0">
                <a:solidFill>
                  <a:schemeClr val="bg1"/>
                </a:solidFill>
              </a:rPr>
              <a:t>Seomra</a:t>
            </a:r>
            <a:r>
              <a:rPr lang="en-IE" sz="6000" b="1" dirty="0" smtClean="0">
                <a:solidFill>
                  <a:schemeClr val="bg1"/>
                </a:solidFill>
              </a:rPr>
              <a:t> </a:t>
            </a:r>
            <a:r>
              <a:rPr lang="en-IE" sz="6000" b="1" dirty="0" err="1" smtClean="0">
                <a:solidFill>
                  <a:schemeClr val="bg1"/>
                </a:solidFill>
              </a:rPr>
              <a:t>Ranga</a:t>
            </a:r>
            <a:endParaRPr lang="en-IE" sz="6000" b="1" dirty="0" smtClean="0">
              <a:solidFill>
                <a:schemeClr val="bg1"/>
              </a:solidFill>
            </a:endParaRPr>
          </a:p>
          <a:p>
            <a:pPr algn="ctr"/>
            <a:endParaRPr lang="en-IE" b="1" dirty="0">
              <a:solidFill>
                <a:schemeClr val="bg1"/>
              </a:solidFill>
            </a:endParaRPr>
          </a:p>
          <a:p>
            <a:pPr algn="ctr"/>
            <a:r>
              <a:rPr lang="en-IE" sz="2800" b="1" dirty="0" smtClean="0">
                <a:solidFill>
                  <a:schemeClr val="bg1"/>
                </a:solidFill>
              </a:rPr>
              <a:t>www.seomraranga.com</a:t>
            </a:r>
          </a:p>
          <a:p>
            <a:pPr algn="ctr"/>
            <a:endParaRPr lang="en-IE" dirty="0" smtClean="0">
              <a:solidFill>
                <a:schemeClr val="bg1"/>
              </a:solidFill>
            </a:endParaRPr>
          </a:p>
          <a:p>
            <a:pPr algn="ctr"/>
            <a:r>
              <a:rPr lang="en-IE" dirty="0" smtClean="0">
                <a:solidFill>
                  <a:schemeClr val="bg1"/>
                </a:solidFill>
              </a:rPr>
              <a:t>Digitised from an old filmstrip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1878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381328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rgbClr val="00B050"/>
                </a:solidFill>
              </a:rPr>
              <a:t>www.seomraranga.com</a:t>
            </a:r>
            <a:endParaRPr lang="en-IE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5232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43</Words>
  <Application>Microsoft Office PowerPoint</Application>
  <PresentationFormat>On-screen Show (4:3)</PresentationFormat>
  <Paragraphs>39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2</cp:revision>
  <dcterms:created xsi:type="dcterms:W3CDTF">2011-08-16T19:53:13Z</dcterms:created>
  <dcterms:modified xsi:type="dcterms:W3CDTF">2011-08-16T20:03:26Z</dcterms:modified>
</cp:coreProperties>
</file>