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  <p:sldId id="261" r:id="rId6"/>
    <p:sldId id="262" r:id="rId7"/>
    <p:sldId id="265" r:id="rId8"/>
    <p:sldId id="264" r:id="rId9"/>
    <p:sldId id="263" r:id="rId10"/>
    <p:sldId id="355" r:id="rId11"/>
    <p:sldId id="266" r:id="rId12"/>
    <p:sldId id="283" r:id="rId13"/>
    <p:sldId id="288" r:id="rId14"/>
    <p:sldId id="287" r:id="rId15"/>
    <p:sldId id="286" r:id="rId16"/>
    <p:sldId id="285" r:id="rId17"/>
    <p:sldId id="284" r:id="rId18"/>
    <p:sldId id="356" r:id="rId19"/>
    <p:sldId id="274" r:id="rId20"/>
    <p:sldId id="349" r:id="rId21"/>
    <p:sldId id="350" r:id="rId22"/>
    <p:sldId id="351" r:id="rId23"/>
    <p:sldId id="352" r:id="rId24"/>
    <p:sldId id="353" r:id="rId25"/>
    <p:sldId id="354" r:id="rId26"/>
    <p:sldId id="357" r:id="rId27"/>
    <p:sldId id="267" r:id="rId28"/>
    <p:sldId id="289" r:id="rId29"/>
    <p:sldId id="290" r:id="rId30"/>
    <p:sldId id="294" r:id="rId31"/>
    <p:sldId id="293" r:id="rId32"/>
    <p:sldId id="292" r:id="rId33"/>
    <p:sldId id="291" r:id="rId34"/>
    <p:sldId id="358" r:id="rId35"/>
    <p:sldId id="275" r:id="rId36"/>
    <p:sldId id="369" r:id="rId37"/>
    <p:sldId id="370" r:id="rId38"/>
    <p:sldId id="371" r:id="rId39"/>
    <p:sldId id="372" r:id="rId40"/>
    <p:sldId id="373" r:id="rId41"/>
    <p:sldId id="374" r:id="rId42"/>
    <p:sldId id="359" r:id="rId43"/>
    <p:sldId id="268" r:id="rId44"/>
    <p:sldId id="295" r:id="rId45"/>
    <p:sldId id="300" r:id="rId46"/>
    <p:sldId id="299" r:id="rId47"/>
    <p:sldId id="298" r:id="rId48"/>
    <p:sldId id="297" r:id="rId49"/>
    <p:sldId id="296" r:id="rId50"/>
    <p:sldId id="360" r:id="rId51"/>
    <p:sldId id="276" r:id="rId52"/>
    <p:sldId id="375" r:id="rId53"/>
    <p:sldId id="376" r:id="rId54"/>
    <p:sldId id="377" r:id="rId55"/>
    <p:sldId id="378" r:id="rId56"/>
    <p:sldId id="379" r:id="rId57"/>
    <p:sldId id="380" r:id="rId58"/>
    <p:sldId id="361" r:id="rId59"/>
    <p:sldId id="269" r:id="rId60"/>
    <p:sldId id="301" r:id="rId61"/>
    <p:sldId id="306" r:id="rId62"/>
    <p:sldId id="305" r:id="rId63"/>
    <p:sldId id="304" r:id="rId64"/>
    <p:sldId id="303" r:id="rId65"/>
    <p:sldId id="302" r:id="rId66"/>
    <p:sldId id="362" r:id="rId67"/>
    <p:sldId id="277" r:id="rId68"/>
    <p:sldId id="381" r:id="rId69"/>
    <p:sldId id="382" r:id="rId70"/>
    <p:sldId id="383" r:id="rId71"/>
    <p:sldId id="384" r:id="rId72"/>
    <p:sldId id="385" r:id="rId73"/>
    <p:sldId id="386" r:id="rId74"/>
    <p:sldId id="363" r:id="rId75"/>
    <p:sldId id="270" r:id="rId76"/>
    <p:sldId id="307" r:id="rId77"/>
    <p:sldId id="312" r:id="rId78"/>
    <p:sldId id="311" r:id="rId79"/>
    <p:sldId id="310" r:id="rId80"/>
    <p:sldId id="309" r:id="rId81"/>
    <p:sldId id="308" r:id="rId82"/>
    <p:sldId id="364" r:id="rId83"/>
    <p:sldId id="278" r:id="rId84"/>
    <p:sldId id="387" r:id="rId85"/>
    <p:sldId id="388" r:id="rId86"/>
    <p:sldId id="389" r:id="rId87"/>
    <p:sldId id="390" r:id="rId88"/>
    <p:sldId id="391" r:id="rId89"/>
    <p:sldId id="392" r:id="rId90"/>
    <p:sldId id="365" r:id="rId91"/>
    <p:sldId id="279" r:id="rId92"/>
    <p:sldId id="393" r:id="rId93"/>
    <p:sldId id="394" r:id="rId94"/>
    <p:sldId id="395" r:id="rId95"/>
    <p:sldId id="396" r:id="rId96"/>
    <p:sldId id="397" r:id="rId97"/>
    <p:sldId id="398" r:id="rId98"/>
    <p:sldId id="366" r:id="rId99"/>
    <p:sldId id="273" r:id="rId100"/>
    <p:sldId id="325" r:id="rId101"/>
    <p:sldId id="330" r:id="rId102"/>
    <p:sldId id="329" r:id="rId103"/>
    <p:sldId id="328" r:id="rId104"/>
    <p:sldId id="327" r:id="rId105"/>
    <p:sldId id="326" r:id="rId106"/>
    <p:sldId id="367" r:id="rId107"/>
    <p:sldId id="282" r:id="rId108"/>
    <p:sldId id="399" r:id="rId109"/>
    <p:sldId id="400" r:id="rId110"/>
    <p:sldId id="401" r:id="rId111"/>
    <p:sldId id="402" r:id="rId112"/>
    <p:sldId id="403" r:id="rId113"/>
    <p:sldId id="404" r:id="rId114"/>
    <p:sldId id="368" r:id="rId115"/>
    <p:sldId id="405" r:id="rId116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97A0"/>
    <a:srgbClr val="143D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17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presProps" Target="presProp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3ABBE-F9A5-438A-879A-473F657C85C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86810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57EE7-AEDE-4E5D-9CA0-2080E59930D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32891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632C7-166E-482B-9749-2CD836CB00A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48321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10FC2-BBBB-49C7-99E3-0B8A128EC64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77019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320D4-7436-4AFB-8645-9EEB0558CF2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48083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D9657-D293-4C7E-91E9-9ED4E47399B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7895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B7357-EDEF-4FCD-BD30-0BCDF2029DD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99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7A58B-48CD-4FE7-894F-71A9537E047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2422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E3FCF-F2DF-4282-813C-CBD8BDFAA64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4617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2575E-C05D-4FEC-AF56-85CB33C760F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70306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6C0C6-C233-4DA2-AE39-E0D6A5BA29C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879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altLang="en-US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altLang="en-US" smtClean="0"/>
              <a:t>Cliquez pour modifier les styles du texte du masque</a:t>
            </a:r>
          </a:p>
          <a:p>
            <a:pPr lvl="1"/>
            <a:r>
              <a:rPr lang="fr-CA" altLang="en-US" smtClean="0"/>
              <a:t>Deuxième niveau</a:t>
            </a:r>
          </a:p>
          <a:p>
            <a:pPr lvl="2"/>
            <a:r>
              <a:rPr lang="fr-CA" altLang="en-US" smtClean="0"/>
              <a:t>Troisième niveau</a:t>
            </a:r>
          </a:p>
          <a:p>
            <a:pPr lvl="3"/>
            <a:r>
              <a:rPr lang="fr-CA" altLang="en-US" smtClean="0"/>
              <a:t>Quatrième niveau</a:t>
            </a:r>
          </a:p>
          <a:p>
            <a:pPr lvl="4"/>
            <a:r>
              <a:rPr lang="fr-CA" altLang="en-US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A5B9DE5-8CAD-4FDA-BC8D-90208F90AAF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628800"/>
            <a:ext cx="7772400" cy="1946845"/>
          </a:xfrm>
        </p:spPr>
        <p:txBody>
          <a:bodyPr/>
          <a:lstStyle/>
          <a:p>
            <a:pPr eaLnBrk="1" hangingPunct="1"/>
            <a:r>
              <a:rPr lang="fr-CA" altLang="en-US" sz="7200" b="1" dirty="0" smtClean="0">
                <a:solidFill>
                  <a:schemeClr val="bg1"/>
                </a:solidFill>
                <a:latin typeface="Calibri" pitchFamily="34" charset="0"/>
              </a:rPr>
              <a:t>POLAR REGIONS TABLE QUIZ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20" y="341784"/>
            <a:ext cx="6851104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Polar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Bear</a:t>
            </a:r>
            <a:r>
              <a:rPr lang="fr-CA" altLang="en-US" sz="5400" b="1" dirty="0" smtClean="0">
                <a:solidFill>
                  <a:srgbClr val="143D68"/>
                </a:solidFill>
              </a:rPr>
              <a:t> Joke  #1</a:t>
            </a:r>
            <a:endParaRPr lang="fr-CA" altLang="en-US" sz="5400" b="1" dirty="0">
              <a:solidFill>
                <a:srgbClr val="143D68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84438" y="1484784"/>
            <a:ext cx="62023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fr-CA" altLang="en-US" sz="3200" dirty="0" smtClean="0">
              <a:solidFill>
                <a:srgbClr val="143D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484438" y="1600200"/>
            <a:ext cx="620236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fr-CA" altLang="en-US" sz="6000" kern="0" dirty="0" err="1" smtClean="0">
                <a:solidFill>
                  <a:srgbClr val="143D68"/>
                </a:solidFill>
              </a:rPr>
              <a:t>What</a:t>
            </a:r>
            <a:r>
              <a:rPr lang="fr-CA" altLang="en-US" sz="6000" kern="0" dirty="0" smtClean="0">
                <a:solidFill>
                  <a:srgbClr val="143D68"/>
                </a:solidFill>
              </a:rPr>
              <a:t> do polar </a:t>
            </a:r>
            <a:r>
              <a:rPr lang="fr-CA" altLang="en-US" sz="6000" kern="0" dirty="0" err="1" smtClean="0">
                <a:solidFill>
                  <a:srgbClr val="143D68"/>
                </a:solidFill>
              </a:rPr>
              <a:t>bears</a:t>
            </a:r>
            <a:r>
              <a:rPr lang="fr-CA" altLang="en-US" sz="6000" kern="0" dirty="0" smtClean="0">
                <a:solidFill>
                  <a:srgbClr val="143D68"/>
                </a:solidFill>
              </a:rPr>
              <a:t> </a:t>
            </a:r>
            <a:r>
              <a:rPr lang="fr-CA" altLang="en-US" sz="6000" kern="0" dirty="0" err="1" smtClean="0">
                <a:solidFill>
                  <a:srgbClr val="143D68"/>
                </a:solidFill>
              </a:rPr>
              <a:t>eat</a:t>
            </a:r>
            <a:r>
              <a:rPr lang="fr-CA" altLang="en-US" sz="6000" kern="0" dirty="0" smtClean="0">
                <a:solidFill>
                  <a:srgbClr val="143D68"/>
                </a:solidFill>
              </a:rPr>
              <a:t> for lunch?</a:t>
            </a:r>
          </a:p>
          <a:p>
            <a:pPr marL="0" indent="0" eaLnBrk="1" hangingPunct="1">
              <a:buFontTx/>
              <a:buNone/>
            </a:pPr>
            <a:r>
              <a:rPr lang="fr-CA" altLang="en-US" sz="6000" b="1" kern="0" dirty="0" err="1" smtClean="0">
                <a:solidFill>
                  <a:schemeClr val="accent5">
                    <a:lumMod val="50000"/>
                  </a:schemeClr>
                </a:solidFill>
              </a:rPr>
              <a:t>Ice</a:t>
            </a:r>
            <a:r>
              <a:rPr lang="fr-CA" altLang="en-US" sz="6000" b="1" kern="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fr-CA" altLang="en-US" sz="6000" b="1" kern="0" dirty="0" err="1" smtClean="0">
                <a:solidFill>
                  <a:schemeClr val="accent5">
                    <a:lumMod val="50000"/>
                  </a:schemeClr>
                </a:solidFill>
              </a:rPr>
              <a:t>berg-ers</a:t>
            </a:r>
            <a:r>
              <a:rPr lang="fr-CA" altLang="en-US" sz="6000" b="1" kern="0" dirty="0" smtClean="0">
                <a:solidFill>
                  <a:schemeClr val="accent5">
                    <a:lumMod val="50000"/>
                  </a:schemeClr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48763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808" y="620688"/>
            <a:ext cx="6141368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Tie-Break Round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1</a:t>
            </a:r>
          </a:p>
          <a:p>
            <a:pPr marL="0" indent="0" eaLnBrk="1" hangingPunct="1">
              <a:buNone/>
            </a:pPr>
            <a:r>
              <a:rPr lang="fr-CA" altLang="en-US" sz="6600" dirty="0" err="1" smtClean="0">
                <a:solidFill>
                  <a:srgbClr val="143D68"/>
                </a:solidFill>
              </a:rPr>
              <a:t>What</a:t>
            </a:r>
            <a:r>
              <a:rPr lang="fr-CA" altLang="en-US" sz="6600" dirty="0" smtClean="0">
                <a:solidFill>
                  <a:srgbClr val="143D68"/>
                </a:solidFill>
              </a:rPr>
              <a:t> </a:t>
            </a:r>
            <a:r>
              <a:rPr lang="fr-CA" altLang="en-US" sz="6600" dirty="0" err="1" smtClean="0">
                <a:solidFill>
                  <a:srgbClr val="143D68"/>
                </a:solidFill>
              </a:rPr>
              <a:t>does</a:t>
            </a:r>
            <a:r>
              <a:rPr lang="fr-CA" altLang="en-US" sz="6600" dirty="0" smtClean="0">
                <a:solidFill>
                  <a:srgbClr val="143D68"/>
                </a:solidFill>
              </a:rPr>
              <a:t> a </a:t>
            </a:r>
            <a:r>
              <a:rPr lang="fr-CA" altLang="en-US" sz="6600" dirty="0" err="1" smtClean="0">
                <a:solidFill>
                  <a:srgbClr val="143D68"/>
                </a:solidFill>
              </a:rPr>
              <a:t>walrus</a:t>
            </a:r>
            <a:r>
              <a:rPr lang="fr-CA" altLang="en-US" sz="6600" dirty="0" smtClean="0">
                <a:solidFill>
                  <a:srgbClr val="143D68"/>
                </a:solidFill>
              </a:rPr>
              <a:t> use to </a:t>
            </a:r>
            <a:r>
              <a:rPr lang="fr-CA" altLang="en-US" sz="6600" dirty="0" err="1" smtClean="0">
                <a:solidFill>
                  <a:srgbClr val="143D68"/>
                </a:solidFill>
              </a:rPr>
              <a:t>climb</a:t>
            </a:r>
            <a:r>
              <a:rPr lang="fr-CA" altLang="en-US" sz="6600" dirty="0" smtClean="0">
                <a:solidFill>
                  <a:srgbClr val="143D68"/>
                </a:solidFill>
              </a:rPr>
              <a:t> up on the </a:t>
            </a:r>
            <a:r>
              <a:rPr lang="fr-CA" altLang="en-US" sz="6600" dirty="0" err="1" smtClean="0">
                <a:solidFill>
                  <a:srgbClr val="143D68"/>
                </a:solidFill>
              </a:rPr>
              <a:t>ice</a:t>
            </a:r>
            <a:r>
              <a:rPr lang="fr-CA" altLang="en-US" sz="6600" dirty="0" smtClean="0">
                <a:solidFill>
                  <a:srgbClr val="143D68"/>
                </a:solidFill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134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808" y="620688"/>
            <a:ext cx="6141368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Tie-Break Round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2</a:t>
            </a:r>
          </a:p>
          <a:p>
            <a:pPr marL="0" indent="0" eaLnBrk="1" hangingPunct="1">
              <a:buNone/>
            </a:pPr>
            <a:r>
              <a:rPr lang="fr-CA" altLang="en-US" sz="4000" dirty="0" err="1">
                <a:solidFill>
                  <a:srgbClr val="143D68"/>
                </a:solidFill>
              </a:rPr>
              <a:t>What</a:t>
            </a:r>
            <a:r>
              <a:rPr lang="fr-CA" altLang="en-US" sz="4000" dirty="0">
                <a:solidFill>
                  <a:srgbClr val="143D68"/>
                </a:solidFill>
              </a:rPr>
              <a:t> animal has the </a:t>
            </a:r>
            <a:r>
              <a:rPr lang="fr-CA" altLang="en-US" sz="4000" dirty="0" err="1">
                <a:solidFill>
                  <a:srgbClr val="143D68"/>
                </a:solidFill>
              </a:rPr>
              <a:t>warmest</a:t>
            </a:r>
            <a:r>
              <a:rPr lang="fr-CA" altLang="en-US" sz="4000" dirty="0">
                <a:solidFill>
                  <a:srgbClr val="143D68"/>
                </a:solidFill>
              </a:rPr>
              <a:t> fur on the </a:t>
            </a:r>
            <a:r>
              <a:rPr lang="fr-CA" altLang="en-US" sz="4000" dirty="0" err="1" smtClean="0">
                <a:solidFill>
                  <a:srgbClr val="143D68"/>
                </a:solidFill>
              </a:rPr>
              <a:t>planet</a:t>
            </a:r>
            <a:r>
              <a:rPr lang="fr-CA" altLang="en-US" sz="4000" dirty="0" smtClean="0">
                <a:solidFill>
                  <a:srgbClr val="143D68"/>
                </a:solidFill>
              </a:rPr>
              <a:t>:</a:t>
            </a:r>
            <a:endParaRPr lang="fr-CA" altLang="en-US" sz="4000" dirty="0">
              <a:solidFill>
                <a:srgbClr val="143D68"/>
              </a:solidFill>
            </a:endParaRPr>
          </a:p>
          <a:p>
            <a:pPr marL="514350" indent="-514350" eaLnBrk="1" hangingPunct="1">
              <a:buAutoNum type="alphaLcParenBoth"/>
            </a:pPr>
            <a:r>
              <a:rPr lang="fr-CA" altLang="en-US" sz="4000" dirty="0" smtClean="0">
                <a:solidFill>
                  <a:srgbClr val="143D68"/>
                </a:solidFill>
              </a:rPr>
              <a:t> </a:t>
            </a:r>
            <a:r>
              <a:rPr lang="fr-CA" altLang="en-US" sz="4000" dirty="0" err="1" smtClean="0">
                <a:solidFill>
                  <a:srgbClr val="143D68"/>
                </a:solidFill>
              </a:rPr>
              <a:t>Arctic</a:t>
            </a:r>
            <a:r>
              <a:rPr lang="fr-CA" altLang="en-US" sz="4000" dirty="0" smtClean="0">
                <a:solidFill>
                  <a:srgbClr val="143D68"/>
                </a:solidFill>
              </a:rPr>
              <a:t> Fox</a:t>
            </a:r>
          </a:p>
          <a:p>
            <a:pPr marL="514350" indent="-514350" eaLnBrk="1" hangingPunct="1">
              <a:buAutoNum type="alphaLcParenBoth"/>
            </a:pPr>
            <a:r>
              <a:rPr lang="fr-CA" altLang="en-US" sz="4000" dirty="0">
                <a:solidFill>
                  <a:srgbClr val="143D68"/>
                </a:solidFill>
              </a:rPr>
              <a:t> </a:t>
            </a:r>
            <a:r>
              <a:rPr lang="fr-CA" altLang="en-US" sz="4000" dirty="0" smtClean="0">
                <a:solidFill>
                  <a:srgbClr val="143D68"/>
                </a:solidFill>
              </a:rPr>
              <a:t>Polar </a:t>
            </a:r>
            <a:r>
              <a:rPr lang="fr-CA" altLang="en-US" sz="4000" dirty="0" err="1" smtClean="0">
                <a:solidFill>
                  <a:srgbClr val="143D68"/>
                </a:solidFill>
              </a:rPr>
              <a:t>Bear</a:t>
            </a:r>
            <a:endParaRPr lang="fr-CA" altLang="en-US" sz="4000" dirty="0" smtClean="0">
              <a:solidFill>
                <a:srgbClr val="143D68"/>
              </a:solidFill>
            </a:endParaRPr>
          </a:p>
          <a:p>
            <a:pPr marL="514350" indent="-514350" eaLnBrk="1" hangingPunct="1">
              <a:buAutoNum type="alphaLcParenBoth"/>
            </a:pPr>
            <a:r>
              <a:rPr lang="fr-CA" altLang="en-US" sz="4000" dirty="0">
                <a:solidFill>
                  <a:srgbClr val="143D68"/>
                </a:solidFill>
              </a:rPr>
              <a:t> </a:t>
            </a:r>
            <a:r>
              <a:rPr lang="fr-CA" altLang="en-US" sz="4000" dirty="0" err="1" smtClean="0">
                <a:solidFill>
                  <a:srgbClr val="143D68"/>
                </a:solidFill>
              </a:rPr>
              <a:t>Seal</a:t>
            </a:r>
            <a:endParaRPr lang="fr-CA" altLang="en-US" sz="4000" dirty="0" smtClean="0">
              <a:solidFill>
                <a:srgbClr val="143D68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349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808" y="620688"/>
            <a:ext cx="6141368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Tie-Break Round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3</a:t>
            </a:r>
          </a:p>
          <a:p>
            <a:pPr marL="0" indent="0" eaLnBrk="1" hangingPunct="1">
              <a:buNone/>
            </a:pPr>
            <a:r>
              <a:rPr lang="fr-CA" altLang="en-US" sz="6000" dirty="0" err="1">
                <a:solidFill>
                  <a:srgbClr val="143D68"/>
                </a:solidFill>
              </a:rPr>
              <a:t>True</a:t>
            </a:r>
            <a:r>
              <a:rPr lang="fr-CA" altLang="en-US" sz="6000" dirty="0">
                <a:solidFill>
                  <a:srgbClr val="143D68"/>
                </a:solidFill>
              </a:rPr>
              <a:t> or False: Polar Bears live in </a:t>
            </a:r>
            <a:r>
              <a:rPr lang="fr-CA" altLang="en-US" sz="6000" dirty="0" err="1">
                <a:solidFill>
                  <a:srgbClr val="143D68"/>
                </a:solidFill>
              </a:rPr>
              <a:t>Antarctica</a:t>
            </a:r>
            <a:r>
              <a:rPr lang="fr-CA" altLang="en-US" sz="6000" dirty="0">
                <a:solidFill>
                  <a:srgbClr val="143D68"/>
                </a:solidFill>
              </a:rPr>
              <a:t>?</a:t>
            </a:r>
          </a:p>
          <a:p>
            <a:pPr marL="0" indent="0" eaLnBrk="1" hangingPunct="1">
              <a:buNone/>
            </a:pPr>
            <a:endParaRPr lang="fr-CA" altLang="en-US" dirty="0" smtClean="0">
              <a:solidFill>
                <a:srgbClr val="143D68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527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808" y="620688"/>
            <a:ext cx="6141368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Tie-Break Round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4</a:t>
            </a:r>
          </a:p>
          <a:p>
            <a:pPr marL="0" indent="0" eaLnBrk="1" hangingPunct="1">
              <a:buNone/>
            </a:pPr>
            <a:r>
              <a:rPr lang="fr-CA" altLang="en-US" sz="4400" dirty="0" err="1">
                <a:solidFill>
                  <a:srgbClr val="143D68"/>
                </a:solidFill>
              </a:rPr>
              <a:t>Antarctica</a:t>
            </a:r>
            <a:r>
              <a:rPr lang="fr-CA" altLang="en-US" sz="4400" dirty="0">
                <a:solidFill>
                  <a:srgbClr val="143D68"/>
                </a:solidFill>
              </a:rPr>
              <a:t> has the </a:t>
            </a:r>
            <a:r>
              <a:rPr lang="fr-CA" altLang="en-US" sz="4400" dirty="0" err="1">
                <a:solidFill>
                  <a:srgbClr val="143D68"/>
                </a:solidFill>
              </a:rPr>
              <a:t>largest</a:t>
            </a:r>
            <a:r>
              <a:rPr lang="fr-CA" altLang="en-US" sz="4400" dirty="0">
                <a:solidFill>
                  <a:srgbClr val="143D68"/>
                </a:solidFill>
              </a:rPr>
              <a:t>:</a:t>
            </a:r>
          </a:p>
          <a:p>
            <a:pPr marL="514350" indent="-514350" eaLnBrk="1" hangingPunct="1">
              <a:buAutoNum type="alphaLcParenBoth"/>
            </a:pPr>
            <a:r>
              <a:rPr lang="fr-CA" altLang="en-US" sz="4400" dirty="0">
                <a:solidFill>
                  <a:srgbClr val="143D68"/>
                </a:solidFill>
              </a:rPr>
              <a:t> </a:t>
            </a:r>
            <a:r>
              <a:rPr lang="fr-CA" altLang="en-US" sz="4400" dirty="0" err="1">
                <a:solidFill>
                  <a:srgbClr val="143D68"/>
                </a:solidFill>
              </a:rPr>
              <a:t>Desert</a:t>
            </a:r>
            <a:endParaRPr lang="fr-CA" altLang="en-US" sz="4400" dirty="0">
              <a:solidFill>
                <a:srgbClr val="143D68"/>
              </a:solidFill>
            </a:endParaRPr>
          </a:p>
          <a:p>
            <a:pPr marL="514350" indent="-514350" eaLnBrk="1" hangingPunct="1">
              <a:buAutoNum type="alphaLcParenBoth"/>
            </a:pPr>
            <a:r>
              <a:rPr lang="fr-CA" altLang="en-US" sz="4400" dirty="0">
                <a:solidFill>
                  <a:srgbClr val="143D68"/>
                </a:solidFill>
              </a:rPr>
              <a:t> </a:t>
            </a:r>
            <a:r>
              <a:rPr lang="fr-CA" altLang="en-US" sz="4400" dirty="0" err="1">
                <a:solidFill>
                  <a:srgbClr val="143D68"/>
                </a:solidFill>
              </a:rPr>
              <a:t>Mountains</a:t>
            </a:r>
            <a:endParaRPr lang="fr-CA" altLang="en-US" sz="4400" dirty="0">
              <a:solidFill>
                <a:srgbClr val="143D68"/>
              </a:solidFill>
            </a:endParaRPr>
          </a:p>
          <a:p>
            <a:pPr marL="514350" indent="-514350" eaLnBrk="1" hangingPunct="1">
              <a:buAutoNum type="alphaLcParenBoth"/>
            </a:pPr>
            <a:r>
              <a:rPr lang="fr-CA" altLang="en-US" sz="4400" dirty="0">
                <a:solidFill>
                  <a:srgbClr val="143D68"/>
                </a:solidFill>
              </a:rPr>
              <a:t> </a:t>
            </a:r>
            <a:r>
              <a:rPr lang="fr-CA" altLang="en-US" sz="4400" dirty="0" err="1">
                <a:solidFill>
                  <a:srgbClr val="143D68"/>
                </a:solidFill>
              </a:rPr>
              <a:t>Volcano</a:t>
            </a:r>
            <a:endParaRPr lang="fr-CA" altLang="en-US" sz="4400" dirty="0">
              <a:solidFill>
                <a:srgbClr val="143D68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150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808" y="620688"/>
            <a:ext cx="6141368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Tie-Break Round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5</a:t>
            </a:r>
          </a:p>
          <a:p>
            <a:pPr marL="0" indent="0" eaLnBrk="1" hangingPunct="1">
              <a:buNone/>
            </a:pPr>
            <a:r>
              <a:rPr lang="fr-CA" altLang="en-US" sz="6600" dirty="0" err="1" smtClean="0">
                <a:solidFill>
                  <a:srgbClr val="143D68"/>
                </a:solidFill>
              </a:rPr>
              <a:t>What</a:t>
            </a:r>
            <a:r>
              <a:rPr lang="fr-CA" altLang="en-US" sz="6600" dirty="0" smtClean="0">
                <a:solidFill>
                  <a:srgbClr val="143D68"/>
                </a:solidFill>
              </a:rPr>
              <a:t> </a:t>
            </a:r>
            <a:r>
              <a:rPr lang="fr-CA" altLang="en-US" sz="6600" dirty="0" err="1" smtClean="0">
                <a:solidFill>
                  <a:srgbClr val="143D68"/>
                </a:solidFill>
              </a:rPr>
              <a:t>whale</a:t>
            </a:r>
            <a:r>
              <a:rPr lang="fr-CA" altLang="en-US" sz="6600" dirty="0" smtClean="0">
                <a:solidFill>
                  <a:srgbClr val="143D68"/>
                </a:solidFill>
              </a:rPr>
              <a:t> </a:t>
            </a:r>
            <a:r>
              <a:rPr lang="fr-CA" altLang="en-US" sz="6600" dirty="0" err="1" smtClean="0">
                <a:solidFill>
                  <a:srgbClr val="143D68"/>
                </a:solidFill>
              </a:rPr>
              <a:t>is</a:t>
            </a:r>
            <a:r>
              <a:rPr lang="fr-CA" altLang="en-US" sz="6600" dirty="0" smtClean="0">
                <a:solidFill>
                  <a:srgbClr val="143D68"/>
                </a:solidFill>
              </a:rPr>
              <a:t> </a:t>
            </a:r>
            <a:r>
              <a:rPr lang="fr-CA" altLang="en-US" sz="6600" dirty="0" err="1" smtClean="0">
                <a:solidFill>
                  <a:srgbClr val="143D68"/>
                </a:solidFill>
              </a:rPr>
              <a:t>sometimes</a:t>
            </a:r>
            <a:r>
              <a:rPr lang="fr-CA" altLang="en-US" sz="6600" dirty="0" smtClean="0">
                <a:solidFill>
                  <a:srgbClr val="143D68"/>
                </a:solidFill>
              </a:rPr>
              <a:t> </a:t>
            </a:r>
            <a:r>
              <a:rPr lang="fr-CA" altLang="en-US" sz="6600" dirty="0" err="1" smtClean="0">
                <a:solidFill>
                  <a:srgbClr val="143D68"/>
                </a:solidFill>
              </a:rPr>
              <a:t>called</a:t>
            </a:r>
            <a:r>
              <a:rPr lang="fr-CA" altLang="en-US" sz="6600" dirty="0" smtClean="0">
                <a:solidFill>
                  <a:srgbClr val="143D68"/>
                </a:solidFill>
              </a:rPr>
              <a:t> a ‘</a:t>
            </a:r>
            <a:r>
              <a:rPr lang="fr-CA" altLang="en-US" sz="6600" dirty="0" err="1" smtClean="0">
                <a:solidFill>
                  <a:srgbClr val="143D68"/>
                </a:solidFill>
              </a:rPr>
              <a:t>unicorn</a:t>
            </a:r>
            <a:r>
              <a:rPr lang="fr-CA" altLang="en-US" sz="6600" dirty="0" smtClean="0">
                <a:solidFill>
                  <a:srgbClr val="143D68"/>
                </a:solidFill>
              </a:rPr>
              <a:t> </a:t>
            </a:r>
            <a:r>
              <a:rPr lang="fr-CA" altLang="en-US" sz="6600" dirty="0" err="1" smtClean="0">
                <a:solidFill>
                  <a:srgbClr val="143D68"/>
                </a:solidFill>
              </a:rPr>
              <a:t>whale</a:t>
            </a:r>
            <a:r>
              <a:rPr lang="fr-CA" altLang="en-US" sz="6600" dirty="0" smtClean="0">
                <a:solidFill>
                  <a:srgbClr val="143D68"/>
                </a:solidFill>
              </a:rPr>
              <a:t>’?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180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808" y="620688"/>
            <a:ext cx="6141368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Tie-Break Round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579296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6</a:t>
            </a:r>
          </a:p>
          <a:p>
            <a:pPr marL="0" indent="0" eaLnBrk="1" hangingPunct="1">
              <a:buNone/>
            </a:pPr>
            <a:r>
              <a:rPr lang="fr-CA" altLang="en-US" sz="3600" dirty="0" err="1">
                <a:solidFill>
                  <a:srgbClr val="143D68"/>
                </a:solidFill>
              </a:rPr>
              <a:t>What</a:t>
            </a:r>
            <a:r>
              <a:rPr lang="fr-CA" altLang="en-US" sz="3600" dirty="0">
                <a:solidFill>
                  <a:srgbClr val="143D68"/>
                </a:solidFill>
              </a:rPr>
              <a:t> </a:t>
            </a:r>
            <a:r>
              <a:rPr lang="fr-CA" altLang="en-US" sz="3600" dirty="0" err="1">
                <a:solidFill>
                  <a:srgbClr val="143D68"/>
                </a:solidFill>
              </a:rPr>
              <a:t>word</a:t>
            </a:r>
            <a:r>
              <a:rPr lang="fr-CA" altLang="en-US" sz="3600" dirty="0">
                <a:solidFill>
                  <a:srgbClr val="143D68"/>
                </a:solidFill>
              </a:rPr>
              <a:t> </a:t>
            </a:r>
            <a:r>
              <a:rPr lang="fr-CA" altLang="en-US" sz="3600" dirty="0" err="1">
                <a:solidFill>
                  <a:srgbClr val="143D68"/>
                </a:solidFill>
              </a:rPr>
              <a:t>means</a:t>
            </a:r>
            <a:r>
              <a:rPr lang="fr-CA" altLang="en-US" sz="3600" dirty="0">
                <a:solidFill>
                  <a:srgbClr val="143D68"/>
                </a:solidFill>
              </a:rPr>
              <a:t> a </a:t>
            </a:r>
            <a:r>
              <a:rPr lang="fr-CA" altLang="en-US" sz="3600" dirty="0" err="1">
                <a:solidFill>
                  <a:srgbClr val="143D68"/>
                </a:solidFill>
              </a:rPr>
              <a:t>journey</a:t>
            </a:r>
            <a:r>
              <a:rPr lang="fr-CA" altLang="en-US" sz="3600" dirty="0">
                <a:solidFill>
                  <a:srgbClr val="143D68"/>
                </a:solidFill>
              </a:rPr>
              <a:t> </a:t>
            </a:r>
            <a:r>
              <a:rPr lang="fr-CA" altLang="en-US" sz="3600" dirty="0" smtClean="0">
                <a:solidFill>
                  <a:srgbClr val="143D68"/>
                </a:solidFill>
              </a:rPr>
              <a:t>to </a:t>
            </a:r>
            <a:r>
              <a:rPr lang="fr-CA" altLang="en-US" sz="3600" dirty="0" err="1">
                <a:solidFill>
                  <a:srgbClr val="143D68"/>
                </a:solidFill>
              </a:rPr>
              <a:t>Antarctica</a:t>
            </a:r>
            <a:r>
              <a:rPr lang="fr-CA" altLang="en-US" sz="3600" dirty="0">
                <a:solidFill>
                  <a:srgbClr val="143D68"/>
                </a:solidFill>
              </a:rPr>
              <a:t>:</a:t>
            </a:r>
          </a:p>
          <a:p>
            <a:pPr marL="514350" indent="-514350" eaLnBrk="1" hangingPunct="1">
              <a:buAutoNum type="alphaLcParenBoth"/>
            </a:pPr>
            <a:r>
              <a:rPr lang="fr-CA" altLang="en-US" sz="3600" dirty="0">
                <a:solidFill>
                  <a:srgbClr val="143D68"/>
                </a:solidFill>
              </a:rPr>
              <a:t> exhibition</a:t>
            </a:r>
          </a:p>
          <a:p>
            <a:pPr marL="514350" indent="-514350" eaLnBrk="1" hangingPunct="1">
              <a:buAutoNum type="alphaLcParenBoth"/>
            </a:pPr>
            <a:r>
              <a:rPr lang="fr-CA" altLang="en-US" sz="3600" dirty="0">
                <a:solidFill>
                  <a:srgbClr val="143D68"/>
                </a:solidFill>
              </a:rPr>
              <a:t> </a:t>
            </a:r>
            <a:r>
              <a:rPr lang="fr-CA" altLang="en-US" sz="3600" dirty="0" err="1">
                <a:solidFill>
                  <a:srgbClr val="143D68"/>
                </a:solidFill>
              </a:rPr>
              <a:t>expedition</a:t>
            </a:r>
            <a:endParaRPr lang="fr-CA" altLang="en-US" sz="3600" dirty="0">
              <a:solidFill>
                <a:srgbClr val="143D68"/>
              </a:solidFill>
            </a:endParaRPr>
          </a:p>
          <a:p>
            <a:pPr marL="514350" indent="-514350" eaLnBrk="1" hangingPunct="1">
              <a:buAutoNum type="alphaLcParenBoth"/>
            </a:pPr>
            <a:r>
              <a:rPr lang="fr-CA" altLang="en-US" sz="3600" dirty="0">
                <a:solidFill>
                  <a:srgbClr val="143D68"/>
                </a:solidFill>
              </a:rPr>
              <a:t> exhaustion</a:t>
            </a:r>
          </a:p>
          <a:p>
            <a:pPr marL="0" indent="0" eaLnBrk="1" hangingPunct="1">
              <a:buNone/>
            </a:pPr>
            <a:endParaRPr lang="fr-CA" altLang="en-US" b="1" u="sng" dirty="0" smtClean="0">
              <a:solidFill>
                <a:srgbClr val="143D68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931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341784"/>
            <a:ext cx="6995120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Polar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Bear</a:t>
            </a:r>
            <a:r>
              <a:rPr lang="fr-CA" altLang="en-US" sz="5400" b="1" dirty="0" smtClean="0">
                <a:solidFill>
                  <a:srgbClr val="143D68"/>
                </a:solidFill>
              </a:rPr>
              <a:t> Joke  #13</a:t>
            </a:r>
            <a:endParaRPr lang="fr-CA" altLang="en-US" sz="5400" b="1" dirty="0">
              <a:solidFill>
                <a:srgbClr val="143D68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84438" y="1484784"/>
            <a:ext cx="62023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fr-CA" altLang="en-US" sz="3200" dirty="0" smtClean="0">
              <a:solidFill>
                <a:srgbClr val="143D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484438" y="1600200"/>
            <a:ext cx="620236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endParaRPr lang="fr-CA" altLang="en-US" sz="6000" b="1" kern="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454350" y="1747520"/>
            <a:ext cx="620236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fr-CA" altLang="en-US" sz="6000" kern="0" smtClean="0">
                <a:solidFill>
                  <a:srgbClr val="143D68"/>
                </a:solidFill>
              </a:rPr>
              <a:t>What do polar bears like to eat in the cold?</a:t>
            </a:r>
          </a:p>
          <a:p>
            <a:pPr marL="0" indent="0" eaLnBrk="1" hangingPunct="1">
              <a:buFontTx/>
              <a:buNone/>
            </a:pPr>
            <a:r>
              <a:rPr lang="fr-CA" altLang="en-US" sz="6000" b="1" kern="0" smtClean="0">
                <a:solidFill>
                  <a:schemeClr val="accent5">
                    <a:lumMod val="50000"/>
                  </a:schemeClr>
                </a:solidFill>
              </a:rPr>
              <a:t>Brrrrrr-gers!</a:t>
            </a:r>
            <a:endParaRPr lang="fr-CA" altLang="en-US" sz="6000" b="1" kern="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45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339752" y="116632"/>
            <a:ext cx="6353368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endParaRPr lang="fr-CA" sz="2800" kern="0" dirty="0" smtClean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algn="ctr">
              <a:spcBef>
                <a:spcPct val="20000"/>
              </a:spcBef>
              <a:defRPr/>
            </a:pPr>
            <a:r>
              <a:rPr lang="fr-CA" sz="11000" b="1" kern="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TIE-BREAK ROUND ANSWERS</a:t>
            </a:r>
            <a:endParaRPr lang="fr-CA" sz="11000" b="1" kern="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98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784" y="620688"/>
            <a:ext cx="6357392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Tie-Break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Answers</a:t>
            </a:r>
            <a:endParaRPr lang="fr-CA" altLang="en-US" sz="5400" b="1" dirty="0" smtClean="0">
              <a:solidFill>
                <a:srgbClr val="143D68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1</a:t>
            </a:r>
          </a:p>
          <a:p>
            <a:pPr marL="0" indent="0" eaLnBrk="1" hangingPunct="1">
              <a:buNone/>
            </a:pPr>
            <a:r>
              <a:rPr lang="fr-CA" altLang="en-US" sz="5400" dirty="0" err="1" smtClean="0">
                <a:solidFill>
                  <a:srgbClr val="143D68"/>
                </a:solidFill>
              </a:rPr>
              <a:t>What</a:t>
            </a:r>
            <a:r>
              <a:rPr lang="fr-CA" altLang="en-US" sz="5400" dirty="0" smtClean="0">
                <a:solidFill>
                  <a:srgbClr val="143D68"/>
                </a:solidFill>
              </a:rPr>
              <a:t>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does</a:t>
            </a:r>
            <a:r>
              <a:rPr lang="fr-CA" altLang="en-US" sz="5400" dirty="0" smtClean="0">
                <a:solidFill>
                  <a:srgbClr val="143D68"/>
                </a:solidFill>
              </a:rPr>
              <a:t> a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walrus</a:t>
            </a:r>
            <a:r>
              <a:rPr lang="fr-CA" altLang="en-US" sz="5400" dirty="0" smtClean="0">
                <a:solidFill>
                  <a:srgbClr val="143D68"/>
                </a:solidFill>
              </a:rPr>
              <a:t> use to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climb</a:t>
            </a:r>
            <a:r>
              <a:rPr lang="fr-CA" altLang="en-US" sz="5400" dirty="0" smtClean="0">
                <a:solidFill>
                  <a:srgbClr val="143D68"/>
                </a:solidFill>
              </a:rPr>
              <a:t> up on the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ice</a:t>
            </a:r>
            <a:r>
              <a:rPr lang="fr-CA" altLang="en-US" sz="5400" dirty="0" smtClean="0">
                <a:solidFill>
                  <a:srgbClr val="143D68"/>
                </a:solidFill>
              </a:rPr>
              <a:t>?</a:t>
            </a:r>
          </a:p>
          <a:p>
            <a:pPr marL="0" indent="0" algn="ctr" eaLnBrk="1" hangingPunct="1">
              <a:buNone/>
            </a:pPr>
            <a:r>
              <a:rPr lang="fr-CA" altLang="en-US" sz="6600" b="1" dirty="0" err="1">
                <a:solidFill>
                  <a:srgbClr val="4597A0"/>
                </a:solidFill>
              </a:rPr>
              <a:t>T</a:t>
            </a:r>
            <a:r>
              <a:rPr lang="fr-CA" altLang="en-US" sz="6600" b="1" dirty="0" err="1" smtClean="0">
                <a:solidFill>
                  <a:srgbClr val="4597A0"/>
                </a:solidFill>
              </a:rPr>
              <a:t>usks</a:t>
            </a:r>
            <a:endParaRPr lang="fr-CA" altLang="en-US" sz="6600" b="1" dirty="0" smtClean="0">
              <a:solidFill>
                <a:srgbClr val="4597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356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784" y="620688"/>
            <a:ext cx="6357392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Tie-Break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Answers</a:t>
            </a:r>
            <a:endParaRPr lang="fr-CA" altLang="en-US" sz="5400" b="1" dirty="0" smtClean="0">
              <a:solidFill>
                <a:srgbClr val="143D68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2</a:t>
            </a:r>
          </a:p>
          <a:p>
            <a:pPr marL="0" indent="0" eaLnBrk="1" hangingPunct="1">
              <a:buNone/>
            </a:pPr>
            <a:r>
              <a:rPr lang="fr-CA" altLang="en-US" sz="2800" dirty="0" err="1">
                <a:solidFill>
                  <a:srgbClr val="143D68"/>
                </a:solidFill>
              </a:rPr>
              <a:t>What</a:t>
            </a:r>
            <a:r>
              <a:rPr lang="fr-CA" altLang="en-US" sz="2800" dirty="0">
                <a:solidFill>
                  <a:srgbClr val="143D68"/>
                </a:solidFill>
              </a:rPr>
              <a:t> animal has the </a:t>
            </a:r>
            <a:r>
              <a:rPr lang="fr-CA" altLang="en-US" sz="2800" dirty="0" err="1">
                <a:solidFill>
                  <a:srgbClr val="143D68"/>
                </a:solidFill>
              </a:rPr>
              <a:t>warmest</a:t>
            </a:r>
            <a:r>
              <a:rPr lang="fr-CA" altLang="en-US" sz="2800" dirty="0">
                <a:solidFill>
                  <a:srgbClr val="143D68"/>
                </a:solidFill>
              </a:rPr>
              <a:t> fur on the </a:t>
            </a:r>
            <a:r>
              <a:rPr lang="fr-CA" altLang="en-US" sz="2800" dirty="0" err="1" smtClean="0">
                <a:solidFill>
                  <a:srgbClr val="143D68"/>
                </a:solidFill>
              </a:rPr>
              <a:t>planet</a:t>
            </a:r>
            <a:r>
              <a:rPr lang="fr-CA" altLang="en-US" sz="2800" dirty="0" smtClean="0">
                <a:solidFill>
                  <a:srgbClr val="143D68"/>
                </a:solidFill>
              </a:rPr>
              <a:t>:</a:t>
            </a:r>
            <a:endParaRPr lang="fr-CA" altLang="en-US" sz="2800" dirty="0">
              <a:solidFill>
                <a:srgbClr val="143D68"/>
              </a:solidFill>
            </a:endParaRPr>
          </a:p>
          <a:p>
            <a:pPr marL="514350" indent="-514350" eaLnBrk="1" hangingPunct="1">
              <a:buAutoNum type="alphaLcParenBoth"/>
            </a:pPr>
            <a:r>
              <a:rPr lang="fr-CA" altLang="en-US" sz="2800" dirty="0" smtClean="0">
                <a:solidFill>
                  <a:srgbClr val="143D68"/>
                </a:solidFill>
              </a:rPr>
              <a:t> </a:t>
            </a:r>
            <a:r>
              <a:rPr lang="fr-CA" altLang="en-US" sz="2800" dirty="0" err="1" smtClean="0">
                <a:solidFill>
                  <a:srgbClr val="143D68"/>
                </a:solidFill>
              </a:rPr>
              <a:t>Arctic</a:t>
            </a:r>
            <a:r>
              <a:rPr lang="fr-CA" altLang="en-US" sz="2800" dirty="0" smtClean="0">
                <a:solidFill>
                  <a:srgbClr val="143D68"/>
                </a:solidFill>
              </a:rPr>
              <a:t> Fox</a:t>
            </a:r>
          </a:p>
          <a:p>
            <a:pPr marL="514350" indent="-514350" eaLnBrk="1" hangingPunct="1">
              <a:buAutoNum type="alphaLcParenBoth"/>
            </a:pPr>
            <a:r>
              <a:rPr lang="fr-CA" altLang="en-US" sz="2800" dirty="0">
                <a:solidFill>
                  <a:srgbClr val="143D68"/>
                </a:solidFill>
              </a:rPr>
              <a:t> </a:t>
            </a:r>
            <a:r>
              <a:rPr lang="fr-CA" altLang="en-US" sz="2800" dirty="0" smtClean="0">
                <a:solidFill>
                  <a:srgbClr val="143D68"/>
                </a:solidFill>
              </a:rPr>
              <a:t>Polar </a:t>
            </a:r>
            <a:r>
              <a:rPr lang="fr-CA" altLang="en-US" sz="2800" dirty="0" err="1" smtClean="0">
                <a:solidFill>
                  <a:srgbClr val="143D68"/>
                </a:solidFill>
              </a:rPr>
              <a:t>Bear</a:t>
            </a:r>
            <a:endParaRPr lang="fr-CA" altLang="en-US" sz="2800" dirty="0" smtClean="0">
              <a:solidFill>
                <a:srgbClr val="143D68"/>
              </a:solidFill>
            </a:endParaRPr>
          </a:p>
          <a:p>
            <a:pPr marL="514350" indent="-514350" eaLnBrk="1" hangingPunct="1">
              <a:buAutoNum type="alphaLcParenBoth"/>
            </a:pPr>
            <a:r>
              <a:rPr lang="fr-CA" altLang="en-US" sz="2800" dirty="0">
                <a:solidFill>
                  <a:srgbClr val="143D68"/>
                </a:solidFill>
              </a:rPr>
              <a:t> </a:t>
            </a:r>
            <a:r>
              <a:rPr lang="fr-CA" altLang="en-US" sz="2800" dirty="0" err="1" smtClean="0">
                <a:solidFill>
                  <a:srgbClr val="143D68"/>
                </a:solidFill>
              </a:rPr>
              <a:t>Seal</a:t>
            </a:r>
            <a:endParaRPr lang="fr-CA" altLang="en-US" sz="2800" dirty="0" smtClean="0">
              <a:solidFill>
                <a:srgbClr val="143D68"/>
              </a:solidFill>
            </a:endParaRPr>
          </a:p>
          <a:p>
            <a:pPr marL="0" indent="0" algn="ctr" eaLnBrk="1" hangingPunct="1">
              <a:buNone/>
            </a:pPr>
            <a:r>
              <a:rPr lang="fr-CA" altLang="en-US" sz="6600" b="1" dirty="0" err="1" smtClean="0">
                <a:solidFill>
                  <a:srgbClr val="4597A0"/>
                </a:solidFill>
              </a:rPr>
              <a:t>Arctic</a:t>
            </a:r>
            <a:r>
              <a:rPr lang="fr-CA" altLang="en-US" sz="6600" b="1" dirty="0" smtClean="0">
                <a:solidFill>
                  <a:srgbClr val="4597A0"/>
                </a:solidFill>
              </a:rPr>
              <a:t> Fox</a:t>
            </a:r>
            <a:endParaRPr lang="fr-CA" altLang="en-US" sz="6600" b="1" dirty="0" smtClean="0">
              <a:solidFill>
                <a:srgbClr val="4597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57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84438" y="1600200"/>
            <a:ext cx="62023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endParaRPr lang="fr-CA" sz="2800" kern="0" dirty="0" smtClean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algn="ctr">
              <a:spcBef>
                <a:spcPct val="20000"/>
              </a:spcBef>
              <a:defRPr/>
            </a:pPr>
            <a:r>
              <a:rPr lang="fr-CA" sz="11000" b="1" kern="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ROUND 2</a:t>
            </a:r>
            <a:endParaRPr lang="fr-CA" sz="11000" b="1" kern="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601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784" y="620688"/>
            <a:ext cx="6357392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Tie-Break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Answers</a:t>
            </a:r>
            <a:endParaRPr lang="fr-CA" altLang="en-US" sz="5400" b="1" dirty="0" smtClean="0">
              <a:solidFill>
                <a:srgbClr val="143D68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3</a:t>
            </a:r>
          </a:p>
          <a:p>
            <a:pPr marL="0" indent="0" eaLnBrk="1" hangingPunct="1">
              <a:buNone/>
            </a:pPr>
            <a:r>
              <a:rPr lang="fr-CA" altLang="en-US" sz="5400" dirty="0" err="1">
                <a:solidFill>
                  <a:srgbClr val="143D68"/>
                </a:solidFill>
              </a:rPr>
              <a:t>True</a:t>
            </a:r>
            <a:r>
              <a:rPr lang="fr-CA" altLang="en-US" sz="5400" dirty="0">
                <a:solidFill>
                  <a:srgbClr val="143D68"/>
                </a:solidFill>
              </a:rPr>
              <a:t> or False: Polar Bears live in </a:t>
            </a:r>
            <a:r>
              <a:rPr lang="fr-CA" altLang="en-US" sz="5400" dirty="0" err="1">
                <a:solidFill>
                  <a:srgbClr val="143D68"/>
                </a:solidFill>
              </a:rPr>
              <a:t>Antarctica</a:t>
            </a:r>
            <a:r>
              <a:rPr lang="fr-CA" altLang="en-US" sz="5400" dirty="0" smtClean="0">
                <a:solidFill>
                  <a:srgbClr val="143D68"/>
                </a:solidFill>
              </a:rPr>
              <a:t>?</a:t>
            </a:r>
          </a:p>
          <a:p>
            <a:pPr marL="0" indent="0" algn="ctr" eaLnBrk="1" hangingPunct="1">
              <a:buNone/>
            </a:pPr>
            <a:r>
              <a:rPr lang="fr-CA" altLang="en-US" sz="6600" b="1" dirty="0" smtClean="0">
                <a:solidFill>
                  <a:srgbClr val="4597A0"/>
                </a:solidFill>
              </a:rPr>
              <a:t>False</a:t>
            </a:r>
            <a:endParaRPr lang="fr-CA" altLang="en-US" sz="6600" b="1" dirty="0">
              <a:solidFill>
                <a:srgbClr val="4597A0"/>
              </a:solidFill>
            </a:endParaRPr>
          </a:p>
          <a:p>
            <a:pPr marL="0" indent="0" eaLnBrk="1" hangingPunct="1">
              <a:buNone/>
            </a:pPr>
            <a:endParaRPr lang="fr-CA" altLang="en-US" dirty="0" smtClean="0">
              <a:solidFill>
                <a:srgbClr val="143D68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272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784" y="620688"/>
            <a:ext cx="6357392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Tie-Break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Answers</a:t>
            </a:r>
            <a:endParaRPr lang="fr-CA" altLang="en-US" sz="5400" b="1" dirty="0" smtClean="0">
              <a:solidFill>
                <a:srgbClr val="143D68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4</a:t>
            </a:r>
          </a:p>
          <a:p>
            <a:pPr marL="0" indent="0" eaLnBrk="1" hangingPunct="1">
              <a:buNone/>
            </a:pPr>
            <a:r>
              <a:rPr lang="fr-CA" altLang="en-US" sz="2800" dirty="0" err="1">
                <a:solidFill>
                  <a:srgbClr val="143D68"/>
                </a:solidFill>
              </a:rPr>
              <a:t>Antarctica</a:t>
            </a:r>
            <a:r>
              <a:rPr lang="fr-CA" altLang="en-US" sz="2800" dirty="0">
                <a:solidFill>
                  <a:srgbClr val="143D68"/>
                </a:solidFill>
              </a:rPr>
              <a:t> has the </a:t>
            </a:r>
            <a:r>
              <a:rPr lang="fr-CA" altLang="en-US" sz="2800" dirty="0" err="1">
                <a:solidFill>
                  <a:srgbClr val="143D68"/>
                </a:solidFill>
              </a:rPr>
              <a:t>largest</a:t>
            </a:r>
            <a:r>
              <a:rPr lang="fr-CA" altLang="en-US" sz="2800" dirty="0">
                <a:solidFill>
                  <a:srgbClr val="143D68"/>
                </a:solidFill>
              </a:rPr>
              <a:t>:</a:t>
            </a:r>
          </a:p>
          <a:p>
            <a:pPr marL="514350" indent="-514350" eaLnBrk="1" hangingPunct="1">
              <a:buAutoNum type="alphaLcParenBoth"/>
            </a:pPr>
            <a:r>
              <a:rPr lang="fr-CA" altLang="en-US" sz="2800" dirty="0">
                <a:solidFill>
                  <a:srgbClr val="143D68"/>
                </a:solidFill>
              </a:rPr>
              <a:t> </a:t>
            </a:r>
            <a:r>
              <a:rPr lang="fr-CA" altLang="en-US" sz="2800" dirty="0" err="1">
                <a:solidFill>
                  <a:srgbClr val="143D68"/>
                </a:solidFill>
              </a:rPr>
              <a:t>Desert</a:t>
            </a:r>
            <a:endParaRPr lang="fr-CA" altLang="en-US" sz="2800" dirty="0">
              <a:solidFill>
                <a:srgbClr val="143D68"/>
              </a:solidFill>
            </a:endParaRPr>
          </a:p>
          <a:p>
            <a:pPr marL="514350" indent="-514350" eaLnBrk="1" hangingPunct="1">
              <a:buAutoNum type="alphaLcParenBoth"/>
            </a:pPr>
            <a:r>
              <a:rPr lang="fr-CA" altLang="en-US" sz="2800" dirty="0">
                <a:solidFill>
                  <a:srgbClr val="143D68"/>
                </a:solidFill>
              </a:rPr>
              <a:t> </a:t>
            </a:r>
            <a:r>
              <a:rPr lang="fr-CA" altLang="en-US" sz="2800" dirty="0" err="1">
                <a:solidFill>
                  <a:srgbClr val="143D68"/>
                </a:solidFill>
              </a:rPr>
              <a:t>Mountains</a:t>
            </a:r>
            <a:endParaRPr lang="fr-CA" altLang="en-US" sz="2800" dirty="0">
              <a:solidFill>
                <a:srgbClr val="143D68"/>
              </a:solidFill>
            </a:endParaRPr>
          </a:p>
          <a:p>
            <a:pPr marL="514350" indent="-514350" eaLnBrk="1" hangingPunct="1">
              <a:buAutoNum type="alphaLcParenBoth"/>
            </a:pPr>
            <a:r>
              <a:rPr lang="fr-CA" altLang="en-US" sz="2800" dirty="0">
                <a:solidFill>
                  <a:srgbClr val="143D68"/>
                </a:solidFill>
              </a:rPr>
              <a:t> </a:t>
            </a:r>
            <a:r>
              <a:rPr lang="fr-CA" altLang="en-US" sz="2800" dirty="0" err="1" smtClean="0">
                <a:solidFill>
                  <a:srgbClr val="143D68"/>
                </a:solidFill>
              </a:rPr>
              <a:t>Volcano</a:t>
            </a:r>
            <a:endParaRPr lang="fr-CA" altLang="en-US" sz="2800" dirty="0" smtClean="0">
              <a:solidFill>
                <a:srgbClr val="143D68"/>
              </a:solidFill>
            </a:endParaRPr>
          </a:p>
          <a:p>
            <a:pPr marL="0" indent="0" algn="ctr" eaLnBrk="1" hangingPunct="1">
              <a:buNone/>
            </a:pPr>
            <a:r>
              <a:rPr lang="fr-CA" altLang="en-US" sz="6600" b="1" dirty="0" err="1">
                <a:solidFill>
                  <a:srgbClr val="4597A0"/>
                </a:solidFill>
              </a:rPr>
              <a:t>D</a:t>
            </a:r>
            <a:r>
              <a:rPr lang="fr-CA" altLang="en-US" sz="6600" b="1" dirty="0" err="1" smtClean="0">
                <a:solidFill>
                  <a:srgbClr val="4597A0"/>
                </a:solidFill>
              </a:rPr>
              <a:t>esert</a:t>
            </a:r>
            <a:endParaRPr lang="fr-CA" altLang="en-US" sz="6600" b="1" dirty="0">
              <a:solidFill>
                <a:srgbClr val="4597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940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784" y="620688"/>
            <a:ext cx="6357392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Tie-Break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Answers</a:t>
            </a:r>
            <a:endParaRPr lang="fr-CA" altLang="en-US" sz="5400" b="1" dirty="0" smtClean="0">
              <a:solidFill>
                <a:srgbClr val="143D68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5</a:t>
            </a:r>
          </a:p>
          <a:p>
            <a:pPr marL="0" indent="0" eaLnBrk="1" hangingPunct="1">
              <a:buNone/>
            </a:pPr>
            <a:r>
              <a:rPr lang="fr-CA" altLang="en-US" sz="5400" dirty="0" err="1" smtClean="0">
                <a:solidFill>
                  <a:srgbClr val="143D68"/>
                </a:solidFill>
              </a:rPr>
              <a:t>What</a:t>
            </a:r>
            <a:r>
              <a:rPr lang="fr-CA" altLang="en-US" sz="5400" dirty="0" smtClean="0">
                <a:solidFill>
                  <a:srgbClr val="143D68"/>
                </a:solidFill>
              </a:rPr>
              <a:t>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whale</a:t>
            </a:r>
            <a:r>
              <a:rPr lang="fr-CA" altLang="en-US" sz="5400" dirty="0" smtClean="0">
                <a:solidFill>
                  <a:srgbClr val="143D68"/>
                </a:solidFill>
              </a:rPr>
              <a:t>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is</a:t>
            </a:r>
            <a:r>
              <a:rPr lang="fr-CA" altLang="en-US" sz="5400" dirty="0" smtClean="0">
                <a:solidFill>
                  <a:srgbClr val="143D68"/>
                </a:solidFill>
              </a:rPr>
              <a:t>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sometimes</a:t>
            </a:r>
            <a:r>
              <a:rPr lang="fr-CA" altLang="en-US" sz="5400" dirty="0" smtClean="0">
                <a:solidFill>
                  <a:srgbClr val="143D68"/>
                </a:solidFill>
              </a:rPr>
              <a:t>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called</a:t>
            </a:r>
            <a:r>
              <a:rPr lang="fr-CA" altLang="en-US" sz="5400" dirty="0" smtClean="0">
                <a:solidFill>
                  <a:srgbClr val="143D68"/>
                </a:solidFill>
              </a:rPr>
              <a:t> a ‘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unicorn</a:t>
            </a:r>
            <a:r>
              <a:rPr lang="fr-CA" altLang="en-US" sz="5400" dirty="0" smtClean="0">
                <a:solidFill>
                  <a:srgbClr val="143D68"/>
                </a:solidFill>
              </a:rPr>
              <a:t>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whale</a:t>
            </a:r>
            <a:r>
              <a:rPr lang="fr-CA" altLang="en-US" sz="5400" dirty="0" smtClean="0">
                <a:solidFill>
                  <a:srgbClr val="143D68"/>
                </a:solidFill>
              </a:rPr>
              <a:t>’?</a:t>
            </a:r>
          </a:p>
          <a:p>
            <a:pPr marL="0" indent="0" algn="ctr" eaLnBrk="1" hangingPunct="1">
              <a:buNone/>
            </a:pPr>
            <a:r>
              <a:rPr lang="fr-CA" altLang="en-US" sz="6600" b="1" dirty="0" err="1">
                <a:solidFill>
                  <a:srgbClr val="4597A0"/>
                </a:solidFill>
              </a:rPr>
              <a:t>N</a:t>
            </a:r>
            <a:r>
              <a:rPr lang="fr-CA" altLang="en-US" sz="6600" b="1" dirty="0" err="1" smtClean="0">
                <a:solidFill>
                  <a:srgbClr val="4597A0"/>
                </a:solidFill>
              </a:rPr>
              <a:t>arwhal</a:t>
            </a:r>
            <a:endParaRPr lang="fr-CA" altLang="en-US" sz="6600" b="1" dirty="0" smtClean="0">
              <a:solidFill>
                <a:srgbClr val="4597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24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784" y="620688"/>
            <a:ext cx="6357392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Tie-Break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Answers</a:t>
            </a:r>
            <a:endParaRPr lang="fr-CA" altLang="en-US" sz="5400" b="1" dirty="0" smtClean="0">
              <a:solidFill>
                <a:srgbClr val="143D68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579296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6</a:t>
            </a:r>
          </a:p>
          <a:p>
            <a:pPr marL="0" indent="0" eaLnBrk="1" hangingPunct="1">
              <a:buNone/>
            </a:pPr>
            <a:r>
              <a:rPr lang="fr-CA" altLang="en-US" sz="2800" dirty="0" err="1">
                <a:solidFill>
                  <a:srgbClr val="143D68"/>
                </a:solidFill>
              </a:rPr>
              <a:t>What</a:t>
            </a:r>
            <a:r>
              <a:rPr lang="fr-CA" altLang="en-US" sz="2800" dirty="0">
                <a:solidFill>
                  <a:srgbClr val="143D68"/>
                </a:solidFill>
              </a:rPr>
              <a:t> </a:t>
            </a:r>
            <a:r>
              <a:rPr lang="fr-CA" altLang="en-US" sz="2800" dirty="0" err="1">
                <a:solidFill>
                  <a:srgbClr val="143D68"/>
                </a:solidFill>
              </a:rPr>
              <a:t>word</a:t>
            </a:r>
            <a:r>
              <a:rPr lang="fr-CA" altLang="en-US" sz="2800" dirty="0">
                <a:solidFill>
                  <a:srgbClr val="143D68"/>
                </a:solidFill>
              </a:rPr>
              <a:t> </a:t>
            </a:r>
            <a:r>
              <a:rPr lang="fr-CA" altLang="en-US" sz="2800" dirty="0" err="1">
                <a:solidFill>
                  <a:srgbClr val="143D68"/>
                </a:solidFill>
              </a:rPr>
              <a:t>means</a:t>
            </a:r>
            <a:r>
              <a:rPr lang="fr-CA" altLang="en-US" sz="2800" dirty="0">
                <a:solidFill>
                  <a:srgbClr val="143D68"/>
                </a:solidFill>
              </a:rPr>
              <a:t> a </a:t>
            </a:r>
            <a:r>
              <a:rPr lang="fr-CA" altLang="en-US" sz="2800" dirty="0" err="1">
                <a:solidFill>
                  <a:srgbClr val="143D68"/>
                </a:solidFill>
              </a:rPr>
              <a:t>journey</a:t>
            </a:r>
            <a:r>
              <a:rPr lang="fr-CA" altLang="en-US" sz="2800" dirty="0">
                <a:solidFill>
                  <a:srgbClr val="143D68"/>
                </a:solidFill>
              </a:rPr>
              <a:t> </a:t>
            </a:r>
            <a:r>
              <a:rPr lang="fr-CA" altLang="en-US" sz="2800" dirty="0" smtClean="0">
                <a:solidFill>
                  <a:srgbClr val="143D68"/>
                </a:solidFill>
              </a:rPr>
              <a:t>to </a:t>
            </a:r>
            <a:r>
              <a:rPr lang="fr-CA" altLang="en-US" sz="2800" dirty="0" err="1">
                <a:solidFill>
                  <a:srgbClr val="143D68"/>
                </a:solidFill>
              </a:rPr>
              <a:t>Antarctica</a:t>
            </a:r>
            <a:r>
              <a:rPr lang="fr-CA" altLang="en-US" sz="2800" dirty="0">
                <a:solidFill>
                  <a:srgbClr val="143D68"/>
                </a:solidFill>
              </a:rPr>
              <a:t>:</a:t>
            </a:r>
          </a:p>
          <a:p>
            <a:pPr marL="514350" indent="-514350" eaLnBrk="1" hangingPunct="1">
              <a:buAutoNum type="alphaLcParenBoth"/>
            </a:pPr>
            <a:r>
              <a:rPr lang="fr-CA" altLang="en-US" sz="2800" dirty="0">
                <a:solidFill>
                  <a:srgbClr val="143D68"/>
                </a:solidFill>
              </a:rPr>
              <a:t> exhibition</a:t>
            </a:r>
          </a:p>
          <a:p>
            <a:pPr marL="514350" indent="-514350" eaLnBrk="1" hangingPunct="1">
              <a:buAutoNum type="alphaLcParenBoth"/>
            </a:pPr>
            <a:r>
              <a:rPr lang="fr-CA" altLang="en-US" sz="2800" dirty="0">
                <a:solidFill>
                  <a:srgbClr val="143D68"/>
                </a:solidFill>
              </a:rPr>
              <a:t> </a:t>
            </a:r>
            <a:r>
              <a:rPr lang="fr-CA" altLang="en-US" sz="2800" dirty="0" err="1">
                <a:solidFill>
                  <a:srgbClr val="143D68"/>
                </a:solidFill>
              </a:rPr>
              <a:t>expedition</a:t>
            </a:r>
            <a:endParaRPr lang="fr-CA" altLang="en-US" sz="2800" dirty="0">
              <a:solidFill>
                <a:srgbClr val="143D68"/>
              </a:solidFill>
            </a:endParaRPr>
          </a:p>
          <a:p>
            <a:pPr marL="514350" indent="-514350" eaLnBrk="1" hangingPunct="1">
              <a:buAutoNum type="alphaLcParenBoth"/>
            </a:pPr>
            <a:r>
              <a:rPr lang="fr-CA" altLang="en-US" sz="2800" dirty="0">
                <a:solidFill>
                  <a:srgbClr val="143D68"/>
                </a:solidFill>
              </a:rPr>
              <a:t> </a:t>
            </a:r>
            <a:r>
              <a:rPr lang="fr-CA" altLang="en-US" sz="2800" dirty="0" smtClean="0">
                <a:solidFill>
                  <a:srgbClr val="143D68"/>
                </a:solidFill>
              </a:rPr>
              <a:t>exhaustion</a:t>
            </a:r>
          </a:p>
          <a:p>
            <a:pPr marL="0" indent="0" algn="ctr" eaLnBrk="1" hangingPunct="1">
              <a:buNone/>
            </a:pPr>
            <a:r>
              <a:rPr lang="fr-CA" altLang="en-US" sz="6600" b="1" dirty="0" err="1" smtClean="0">
                <a:solidFill>
                  <a:srgbClr val="4597A0"/>
                </a:solidFill>
              </a:rPr>
              <a:t>Expedition</a:t>
            </a:r>
            <a:endParaRPr lang="fr-CA" altLang="en-US" sz="6600" b="1" dirty="0">
              <a:solidFill>
                <a:srgbClr val="4597A0"/>
              </a:solidFill>
            </a:endParaRPr>
          </a:p>
          <a:p>
            <a:pPr marL="0" indent="0" eaLnBrk="1" hangingPunct="1">
              <a:buNone/>
            </a:pPr>
            <a:endParaRPr lang="fr-CA" altLang="en-US" b="1" u="sng" dirty="0" smtClean="0">
              <a:solidFill>
                <a:srgbClr val="143D68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49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341784"/>
            <a:ext cx="6995120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Polar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Bear</a:t>
            </a:r>
            <a:r>
              <a:rPr lang="fr-CA" altLang="en-US" sz="5400" b="1" dirty="0" smtClean="0">
                <a:solidFill>
                  <a:srgbClr val="143D68"/>
                </a:solidFill>
              </a:rPr>
              <a:t> Joke  #14</a:t>
            </a:r>
            <a:endParaRPr lang="fr-CA" altLang="en-US" sz="5400" b="1" dirty="0">
              <a:solidFill>
                <a:srgbClr val="143D68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84438" y="1484784"/>
            <a:ext cx="62023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fr-CA" altLang="en-US" sz="3200" dirty="0" smtClean="0">
              <a:solidFill>
                <a:srgbClr val="143D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484438" y="1600200"/>
            <a:ext cx="620236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endParaRPr lang="fr-CA" altLang="en-US" sz="6000" b="1" kern="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459678" y="1747520"/>
            <a:ext cx="620236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fr-CA" altLang="en-US" sz="6000" kern="0" smtClean="0">
                <a:solidFill>
                  <a:srgbClr val="143D68"/>
                </a:solidFill>
              </a:rPr>
              <a:t>What do you call a polar bear on thin ice?</a:t>
            </a:r>
          </a:p>
          <a:p>
            <a:pPr marL="0" indent="0" eaLnBrk="1" hangingPunct="1">
              <a:buFontTx/>
              <a:buNone/>
            </a:pPr>
            <a:r>
              <a:rPr lang="fr-CA" altLang="en-US" sz="6000" b="1" kern="0" smtClean="0">
                <a:solidFill>
                  <a:schemeClr val="accent5">
                    <a:lumMod val="50000"/>
                  </a:schemeClr>
                </a:solidFill>
              </a:rPr>
              <a:t>An ice breaker!</a:t>
            </a:r>
            <a:endParaRPr lang="fr-CA" altLang="en-US" sz="6000" b="1" kern="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768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1412776"/>
            <a:ext cx="8712968" cy="3096344"/>
          </a:xfrm>
        </p:spPr>
        <p:txBody>
          <a:bodyPr/>
          <a:lstStyle/>
          <a:p>
            <a:pPr eaLnBrk="1" hangingPunct="1"/>
            <a:r>
              <a:rPr lang="fr-CA" altLang="en-US" sz="7200" b="1" dirty="0">
                <a:solidFill>
                  <a:schemeClr val="bg1"/>
                </a:solidFill>
                <a:latin typeface="Calibri" pitchFamily="34" charset="0"/>
              </a:rPr>
              <a:t>HOPE YOU ALL ENJOYED THE POLAR REGIONS TABLE QUIZ</a:t>
            </a:r>
            <a:endParaRPr lang="fr-CA" altLang="en-US" sz="72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662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2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1</a:t>
            </a:r>
          </a:p>
          <a:p>
            <a:pPr marL="0" indent="0" eaLnBrk="1" hangingPunct="1">
              <a:buNone/>
            </a:pPr>
            <a:r>
              <a:rPr lang="fr-CA" altLang="en-US" sz="6000" dirty="0" err="1" smtClean="0">
                <a:solidFill>
                  <a:srgbClr val="143D68"/>
                </a:solidFill>
              </a:rPr>
              <a:t>What</a:t>
            </a:r>
            <a:r>
              <a:rPr lang="fr-CA" altLang="en-US" sz="6000" dirty="0" smtClean="0">
                <a:solidFill>
                  <a:srgbClr val="143D68"/>
                </a:solidFill>
              </a:rPr>
              <a:t>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is</a:t>
            </a:r>
            <a:r>
              <a:rPr lang="fr-CA" altLang="en-US" sz="6000" dirty="0" smtClean="0">
                <a:solidFill>
                  <a:srgbClr val="143D68"/>
                </a:solidFill>
              </a:rPr>
              <a:t>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another</a:t>
            </a:r>
            <a:r>
              <a:rPr lang="fr-CA" altLang="en-US" sz="6000" dirty="0" smtClean="0">
                <a:solidFill>
                  <a:srgbClr val="143D68"/>
                </a:solidFill>
              </a:rPr>
              <a:t>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name</a:t>
            </a:r>
            <a:r>
              <a:rPr lang="fr-CA" altLang="en-US" sz="6000" dirty="0" smtClean="0">
                <a:solidFill>
                  <a:srgbClr val="143D68"/>
                </a:solidFill>
              </a:rPr>
              <a:t> for a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reindeer</a:t>
            </a:r>
            <a:r>
              <a:rPr lang="fr-CA" altLang="en-US" sz="6000" dirty="0" smtClean="0">
                <a:solidFill>
                  <a:srgbClr val="143D68"/>
                </a:solidFill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306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2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2</a:t>
            </a:r>
          </a:p>
          <a:p>
            <a:pPr marL="0" indent="0" eaLnBrk="1" hangingPunct="1">
              <a:buNone/>
            </a:pPr>
            <a:r>
              <a:rPr lang="fr-CA" altLang="en-US" sz="4800" dirty="0" err="1">
                <a:solidFill>
                  <a:srgbClr val="143D68"/>
                </a:solidFill>
              </a:rPr>
              <a:t>Antarctica</a:t>
            </a:r>
            <a:r>
              <a:rPr lang="fr-CA" altLang="en-US" sz="4800" dirty="0">
                <a:solidFill>
                  <a:srgbClr val="143D68"/>
                </a:solidFill>
              </a:rPr>
              <a:t> </a:t>
            </a:r>
            <a:r>
              <a:rPr lang="fr-CA" altLang="en-US" sz="4800" dirty="0" err="1">
                <a:solidFill>
                  <a:srgbClr val="143D68"/>
                </a:solidFill>
              </a:rPr>
              <a:t>is</a:t>
            </a:r>
            <a:r>
              <a:rPr lang="fr-CA" altLang="en-US" sz="4800" dirty="0">
                <a:solidFill>
                  <a:srgbClr val="143D68"/>
                </a:solidFill>
              </a:rPr>
              <a:t>:</a:t>
            </a:r>
          </a:p>
          <a:p>
            <a:pPr marL="514350" indent="-514350" eaLnBrk="1" hangingPunct="1">
              <a:buAutoNum type="alphaLcParenBoth"/>
            </a:pPr>
            <a:r>
              <a:rPr lang="fr-CA" altLang="en-US" sz="4800" dirty="0">
                <a:solidFill>
                  <a:srgbClr val="143D68"/>
                </a:solidFill>
              </a:rPr>
              <a:t> </a:t>
            </a:r>
            <a:r>
              <a:rPr lang="fr-CA" altLang="en-US" sz="4800" dirty="0" err="1">
                <a:solidFill>
                  <a:srgbClr val="143D68"/>
                </a:solidFill>
              </a:rPr>
              <a:t>Sea</a:t>
            </a:r>
            <a:r>
              <a:rPr lang="fr-CA" altLang="en-US" sz="4800" dirty="0">
                <a:solidFill>
                  <a:srgbClr val="143D68"/>
                </a:solidFill>
              </a:rPr>
              <a:t> </a:t>
            </a:r>
            <a:r>
              <a:rPr lang="fr-CA" altLang="en-US" sz="4800" dirty="0" err="1">
                <a:solidFill>
                  <a:srgbClr val="143D68"/>
                </a:solidFill>
              </a:rPr>
              <a:t>surrounded</a:t>
            </a:r>
            <a:r>
              <a:rPr lang="fr-CA" altLang="en-US" sz="4800" dirty="0">
                <a:solidFill>
                  <a:srgbClr val="143D68"/>
                </a:solidFill>
              </a:rPr>
              <a:t> by land</a:t>
            </a:r>
          </a:p>
          <a:p>
            <a:pPr marL="514350" indent="-514350" eaLnBrk="1" hangingPunct="1">
              <a:buAutoNum type="alphaLcParenBoth"/>
            </a:pPr>
            <a:r>
              <a:rPr lang="fr-CA" altLang="en-US" sz="4800" dirty="0">
                <a:solidFill>
                  <a:srgbClr val="143D68"/>
                </a:solidFill>
              </a:rPr>
              <a:t> Land </a:t>
            </a:r>
            <a:r>
              <a:rPr lang="fr-CA" altLang="en-US" sz="4800" dirty="0" err="1">
                <a:solidFill>
                  <a:srgbClr val="143D68"/>
                </a:solidFill>
              </a:rPr>
              <a:t>surrounded</a:t>
            </a:r>
            <a:r>
              <a:rPr lang="fr-CA" altLang="en-US" sz="4800" dirty="0">
                <a:solidFill>
                  <a:srgbClr val="143D68"/>
                </a:solidFill>
              </a:rPr>
              <a:t> by </a:t>
            </a:r>
            <a:r>
              <a:rPr lang="fr-CA" altLang="en-US" sz="4800" dirty="0" err="1" smtClean="0">
                <a:solidFill>
                  <a:srgbClr val="143D68"/>
                </a:solidFill>
              </a:rPr>
              <a:t>sea</a:t>
            </a:r>
            <a:endParaRPr lang="fr-CA" altLang="en-US" sz="4800" dirty="0">
              <a:solidFill>
                <a:srgbClr val="143D68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625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2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3</a:t>
            </a:r>
          </a:p>
          <a:p>
            <a:pPr marL="0" indent="0" eaLnBrk="1" hangingPunct="1">
              <a:buNone/>
            </a:pPr>
            <a:r>
              <a:rPr lang="fr-CA" altLang="en-US" sz="6600" dirty="0" err="1">
                <a:solidFill>
                  <a:srgbClr val="143D68"/>
                </a:solidFill>
              </a:rPr>
              <a:t>True</a:t>
            </a:r>
            <a:r>
              <a:rPr lang="fr-CA" altLang="en-US" sz="6600" dirty="0">
                <a:solidFill>
                  <a:srgbClr val="143D68"/>
                </a:solidFill>
              </a:rPr>
              <a:t> or False: Killer </a:t>
            </a:r>
            <a:r>
              <a:rPr lang="fr-CA" altLang="en-US" sz="6600" dirty="0" err="1">
                <a:solidFill>
                  <a:srgbClr val="143D68"/>
                </a:solidFill>
              </a:rPr>
              <a:t>whales</a:t>
            </a:r>
            <a:r>
              <a:rPr lang="fr-CA" altLang="en-US" sz="6600" dirty="0">
                <a:solidFill>
                  <a:srgbClr val="143D68"/>
                </a:solidFill>
              </a:rPr>
              <a:t> live in the </a:t>
            </a:r>
            <a:r>
              <a:rPr lang="fr-CA" altLang="en-US" sz="6600" dirty="0" err="1">
                <a:solidFill>
                  <a:srgbClr val="143D68"/>
                </a:solidFill>
              </a:rPr>
              <a:t>Arctic</a:t>
            </a:r>
            <a:r>
              <a:rPr lang="fr-CA" altLang="en-US" sz="6600" dirty="0">
                <a:solidFill>
                  <a:srgbClr val="143D68"/>
                </a:solidFill>
              </a:rPr>
              <a:t>?</a:t>
            </a:r>
            <a:endParaRPr lang="fr-CA" altLang="en-US" sz="6600" dirty="0" smtClean="0">
              <a:solidFill>
                <a:srgbClr val="143D68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437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2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4</a:t>
            </a:r>
          </a:p>
          <a:p>
            <a:pPr marL="0" indent="0" eaLnBrk="1" hangingPunct="1">
              <a:buNone/>
            </a:pPr>
            <a:r>
              <a:rPr lang="fr-CA" altLang="en-US" sz="6600" dirty="0" err="1" smtClean="0">
                <a:solidFill>
                  <a:srgbClr val="143D68"/>
                </a:solidFill>
              </a:rPr>
              <a:t>What</a:t>
            </a:r>
            <a:r>
              <a:rPr lang="fr-CA" altLang="en-US" sz="6600" dirty="0" smtClean="0">
                <a:solidFill>
                  <a:srgbClr val="143D68"/>
                </a:solidFill>
              </a:rPr>
              <a:t> </a:t>
            </a:r>
            <a:r>
              <a:rPr lang="fr-CA" altLang="en-US" sz="6600" dirty="0" err="1" smtClean="0">
                <a:solidFill>
                  <a:srgbClr val="143D68"/>
                </a:solidFill>
              </a:rPr>
              <a:t>is</a:t>
            </a:r>
            <a:r>
              <a:rPr lang="fr-CA" altLang="en-US" sz="6600" dirty="0" smtClean="0">
                <a:solidFill>
                  <a:srgbClr val="143D68"/>
                </a:solidFill>
              </a:rPr>
              <a:t> the fat </a:t>
            </a:r>
            <a:r>
              <a:rPr lang="fr-CA" altLang="en-US" sz="6600" dirty="0" err="1" smtClean="0">
                <a:solidFill>
                  <a:srgbClr val="143D68"/>
                </a:solidFill>
              </a:rPr>
              <a:t>under</a:t>
            </a:r>
            <a:r>
              <a:rPr lang="fr-CA" altLang="en-US" sz="6600" dirty="0" smtClean="0">
                <a:solidFill>
                  <a:srgbClr val="143D68"/>
                </a:solidFill>
              </a:rPr>
              <a:t> the skin of a </a:t>
            </a:r>
            <a:r>
              <a:rPr lang="fr-CA" altLang="en-US" sz="6600" dirty="0" err="1" smtClean="0">
                <a:solidFill>
                  <a:srgbClr val="143D68"/>
                </a:solidFill>
              </a:rPr>
              <a:t>seal</a:t>
            </a:r>
            <a:r>
              <a:rPr lang="fr-CA" altLang="en-US" sz="6600" dirty="0" smtClean="0">
                <a:solidFill>
                  <a:srgbClr val="143D68"/>
                </a:solidFill>
              </a:rPr>
              <a:t> or </a:t>
            </a:r>
            <a:r>
              <a:rPr lang="fr-CA" altLang="en-US" sz="6600" dirty="0" err="1" smtClean="0">
                <a:solidFill>
                  <a:srgbClr val="143D68"/>
                </a:solidFill>
              </a:rPr>
              <a:t>walrus</a:t>
            </a:r>
            <a:r>
              <a:rPr lang="fr-CA" altLang="en-US" sz="6600" dirty="0" smtClean="0">
                <a:solidFill>
                  <a:srgbClr val="143D68"/>
                </a:solidFill>
              </a:rPr>
              <a:t> </a:t>
            </a:r>
            <a:r>
              <a:rPr lang="fr-CA" altLang="en-US" sz="6600" dirty="0" err="1" smtClean="0">
                <a:solidFill>
                  <a:srgbClr val="143D68"/>
                </a:solidFill>
              </a:rPr>
              <a:t>called</a:t>
            </a:r>
            <a:r>
              <a:rPr lang="fr-CA" altLang="en-US" sz="6600" dirty="0" smtClean="0">
                <a:solidFill>
                  <a:srgbClr val="143D68"/>
                </a:solidFill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201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2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5</a:t>
            </a:r>
          </a:p>
          <a:p>
            <a:pPr marL="0" indent="0" eaLnBrk="1" hangingPunct="1">
              <a:buNone/>
            </a:pPr>
            <a:r>
              <a:rPr lang="fr-CA" altLang="en-US" sz="6000" dirty="0" err="1" smtClean="0">
                <a:solidFill>
                  <a:srgbClr val="143D68"/>
                </a:solidFill>
              </a:rPr>
              <a:t>What</a:t>
            </a:r>
            <a:r>
              <a:rPr lang="fr-CA" altLang="en-US" sz="6000" dirty="0" smtClean="0">
                <a:solidFill>
                  <a:srgbClr val="143D68"/>
                </a:solidFill>
              </a:rPr>
              <a:t>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colour</a:t>
            </a:r>
            <a:r>
              <a:rPr lang="fr-CA" altLang="en-US" sz="6000" dirty="0" smtClean="0">
                <a:solidFill>
                  <a:srgbClr val="143D68"/>
                </a:solidFill>
              </a:rPr>
              <a:t>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is</a:t>
            </a:r>
            <a:r>
              <a:rPr lang="fr-CA" altLang="en-US" sz="6000" dirty="0" smtClean="0">
                <a:solidFill>
                  <a:srgbClr val="143D68"/>
                </a:solidFill>
              </a:rPr>
              <a:t> a polar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bear’s</a:t>
            </a:r>
            <a:r>
              <a:rPr lang="fr-CA" altLang="en-US" sz="6000" dirty="0" smtClean="0">
                <a:solidFill>
                  <a:srgbClr val="143D68"/>
                </a:solidFill>
              </a:rPr>
              <a:t> </a:t>
            </a:r>
            <a:r>
              <a:rPr lang="fr-CA" altLang="en-US" sz="6000" u="sng" dirty="0" smtClean="0">
                <a:solidFill>
                  <a:srgbClr val="143D68"/>
                </a:solidFill>
              </a:rPr>
              <a:t>skin</a:t>
            </a:r>
            <a:r>
              <a:rPr lang="fr-CA" altLang="en-US" sz="6000" dirty="0" smtClean="0">
                <a:solidFill>
                  <a:srgbClr val="143D68"/>
                </a:solidFill>
              </a:rPr>
              <a:t>? (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Hint</a:t>
            </a:r>
            <a:r>
              <a:rPr lang="fr-CA" altLang="en-US" sz="6000" dirty="0" smtClean="0">
                <a:solidFill>
                  <a:srgbClr val="143D68"/>
                </a:solidFill>
              </a:rPr>
              <a:t>: not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its</a:t>
            </a:r>
            <a:r>
              <a:rPr lang="fr-CA" altLang="en-US" sz="6000" dirty="0" smtClean="0">
                <a:solidFill>
                  <a:srgbClr val="143D68"/>
                </a:solidFill>
              </a:rPr>
              <a:t> fur!)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938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2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6</a:t>
            </a:r>
          </a:p>
          <a:p>
            <a:pPr marL="0" indent="0" eaLnBrk="1" hangingPunct="1">
              <a:buNone/>
            </a:pPr>
            <a:r>
              <a:rPr lang="fr-CA" altLang="en-US" sz="6000" dirty="0" err="1" smtClean="0">
                <a:solidFill>
                  <a:srgbClr val="143D68"/>
                </a:solidFill>
              </a:rPr>
              <a:t>Which</a:t>
            </a:r>
            <a:r>
              <a:rPr lang="fr-CA" altLang="en-US" sz="6000" dirty="0" smtClean="0">
                <a:solidFill>
                  <a:srgbClr val="143D68"/>
                </a:solidFill>
              </a:rPr>
              <a:t>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is</a:t>
            </a:r>
            <a:r>
              <a:rPr lang="fr-CA" altLang="en-US" sz="6000" dirty="0" smtClean="0">
                <a:solidFill>
                  <a:srgbClr val="143D68"/>
                </a:solidFill>
              </a:rPr>
              <a:t> the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largest</a:t>
            </a:r>
            <a:r>
              <a:rPr lang="fr-CA" altLang="en-US" sz="6000" dirty="0" smtClean="0">
                <a:solidFill>
                  <a:srgbClr val="143D68"/>
                </a:solidFill>
              </a:rPr>
              <a:t> type of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penguin</a:t>
            </a:r>
            <a:r>
              <a:rPr lang="fr-CA" altLang="en-US" sz="6000" dirty="0" smtClean="0">
                <a:solidFill>
                  <a:srgbClr val="143D68"/>
                </a:solidFill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972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20" y="341784"/>
            <a:ext cx="6851104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Polar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Bear</a:t>
            </a:r>
            <a:r>
              <a:rPr lang="fr-CA" altLang="en-US" sz="5400" b="1" dirty="0" smtClean="0">
                <a:solidFill>
                  <a:srgbClr val="143D68"/>
                </a:solidFill>
              </a:rPr>
              <a:t> Joke  #2</a:t>
            </a:r>
            <a:endParaRPr lang="fr-CA" altLang="en-US" sz="5400" b="1" dirty="0">
              <a:solidFill>
                <a:srgbClr val="143D68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84438" y="1484784"/>
            <a:ext cx="62023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fr-CA" altLang="en-US" sz="3200" dirty="0" smtClean="0">
              <a:solidFill>
                <a:srgbClr val="143D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484438" y="1600200"/>
            <a:ext cx="620236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endParaRPr lang="fr-CA" altLang="en-US" sz="6000" b="1" kern="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339752" y="1600200"/>
            <a:ext cx="620236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fr-CA" altLang="en-US" sz="6000" kern="0" smtClean="0">
                <a:solidFill>
                  <a:srgbClr val="143D68"/>
                </a:solidFill>
              </a:rPr>
              <a:t>What’s a balanced diet for a polar bear?</a:t>
            </a:r>
          </a:p>
          <a:p>
            <a:pPr marL="0" indent="0" eaLnBrk="1" hangingPunct="1">
              <a:buFontTx/>
              <a:buNone/>
            </a:pPr>
            <a:r>
              <a:rPr lang="fr-CA" altLang="en-US" sz="6000" b="1" kern="0" smtClean="0">
                <a:solidFill>
                  <a:schemeClr val="accent5">
                    <a:lumMod val="50000"/>
                  </a:schemeClr>
                </a:solidFill>
              </a:rPr>
              <a:t>A seal in each paw!</a:t>
            </a:r>
            <a:endParaRPr lang="fr-CA" altLang="en-US" sz="6000" b="1" kern="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04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84438" y="1268760"/>
            <a:ext cx="6202362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endParaRPr lang="fr-CA" sz="2800" kern="0" dirty="0" smtClean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algn="ctr">
              <a:spcBef>
                <a:spcPct val="20000"/>
              </a:spcBef>
              <a:defRPr/>
            </a:pPr>
            <a:r>
              <a:rPr lang="fr-CA" sz="11000" b="1" kern="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ROUND 1 ANSWERS</a:t>
            </a:r>
            <a:endParaRPr lang="fr-CA" sz="11000" b="1" kern="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27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484438" y="274638"/>
            <a:ext cx="6202362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err="1">
                <a:solidFill>
                  <a:srgbClr val="143D68"/>
                </a:solidFill>
              </a:rPr>
              <a:t>Before</a:t>
            </a:r>
            <a:r>
              <a:rPr lang="fr-CA" altLang="en-US" sz="5400" b="1" dirty="0">
                <a:solidFill>
                  <a:srgbClr val="143D68"/>
                </a:solidFill>
              </a:rPr>
              <a:t> You Start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84438" y="1484784"/>
            <a:ext cx="62023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fr-CA" altLang="en-US" sz="3200" dirty="0" err="1" smtClean="0">
                <a:solidFill>
                  <a:srgbClr val="143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fr-CA" altLang="en-US" sz="3200" dirty="0" smtClean="0">
                <a:solidFill>
                  <a:srgbClr val="143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sure </a:t>
            </a:r>
            <a:r>
              <a:rPr lang="fr-CA" altLang="en-US" sz="3200" dirty="0" err="1" smtClean="0">
                <a:solidFill>
                  <a:srgbClr val="143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fr-CA" altLang="en-US" sz="3200" dirty="0" smtClean="0">
                <a:solidFill>
                  <a:srgbClr val="143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have </a:t>
            </a:r>
            <a:r>
              <a:rPr lang="fr-CA" altLang="en-US" sz="3200" dirty="0" err="1" smtClean="0">
                <a:solidFill>
                  <a:srgbClr val="143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written</a:t>
            </a:r>
            <a:r>
              <a:rPr lang="fr-CA" altLang="en-US" sz="3200" dirty="0" smtClean="0">
                <a:solidFill>
                  <a:srgbClr val="143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3200" dirty="0" err="1" smtClean="0">
                <a:solidFill>
                  <a:srgbClr val="143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fr-CA" altLang="en-US" sz="3200" dirty="0" smtClean="0">
                <a:solidFill>
                  <a:srgbClr val="143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table/group </a:t>
            </a:r>
            <a:r>
              <a:rPr lang="fr-CA" altLang="en-US" sz="3200" dirty="0" err="1" smtClean="0">
                <a:solidFill>
                  <a:srgbClr val="143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fr-CA" altLang="en-US" sz="3200" dirty="0" smtClean="0">
                <a:solidFill>
                  <a:srgbClr val="143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fr-CA" altLang="en-US" sz="3200" dirty="0" err="1" smtClean="0">
                <a:solidFill>
                  <a:srgbClr val="143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</a:t>
            </a:r>
            <a:r>
              <a:rPr lang="fr-CA" altLang="en-US" sz="3200" dirty="0" smtClean="0">
                <a:solidFill>
                  <a:srgbClr val="143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3200" dirty="0" err="1" smtClean="0">
                <a:solidFill>
                  <a:srgbClr val="143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</a:t>
            </a:r>
            <a:r>
              <a:rPr lang="fr-CA" altLang="en-US" sz="3200" dirty="0" smtClean="0">
                <a:solidFill>
                  <a:srgbClr val="143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3200" dirty="0" err="1" smtClean="0">
                <a:solidFill>
                  <a:srgbClr val="143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sheet</a:t>
            </a:r>
            <a:endParaRPr lang="fr-CA" altLang="en-US" sz="3200" dirty="0" smtClean="0">
              <a:solidFill>
                <a:srgbClr val="143D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fr-CA" altLang="en-US" sz="3200" dirty="0" smtClean="0">
                <a:solidFill>
                  <a:srgbClr val="143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the </a:t>
            </a:r>
            <a:r>
              <a:rPr lang="fr-CA" altLang="en-US" sz="3200" dirty="0" err="1" smtClean="0">
                <a:solidFill>
                  <a:srgbClr val="143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fr-CA" altLang="en-US" sz="3200" dirty="0" smtClean="0">
                <a:solidFill>
                  <a:srgbClr val="143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r-CA" altLang="en-US" sz="3200" dirty="0" err="1" smtClean="0">
                <a:solidFill>
                  <a:srgbClr val="143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fr-CA" altLang="en-US" sz="3200" dirty="0" smtClean="0">
                <a:solidFill>
                  <a:srgbClr val="143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round 1-6 on </a:t>
            </a:r>
            <a:r>
              <a:rPr lang="fr-CA" altLang="en-US" sz="3200" dirty="0" err="1" smtClean="0">
                <a:solidFill>
                  <a:srgbClr val="143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</a:t>
            </a:r>
            <a:r>
              <a:rPr lang="fr-CA" altLang="en-US" sz="3200" dirty="0" smtClean="0">
                <a:solidFill>
                  <a:srgbClr val="143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3200" dirty="0" err="1" smtClean="0">
                <a:solidFill>
                  <a:srgbClr val="143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</a:t>
            </a:r>
            <a:r>
              <a:rPr lang="fr-CA" altLang="en-US" sz="3200" dirty="0" smtClean="0">
                <a:solidFill>
                  <a:srgbClr val="143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3200" dirty="0" err="1" smtClean="0">
                <a:solidFill>
                  <a:srgbClr val="143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sheet</a:t>
            </a:r>
            <a:endParaRPr lang="fr-CA" altLang="en-US" sz="3200" dirty="0" smtClean="0">
              <a:solidFill>
                <a:srgbClr val="143D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fr-CA" altLang="en-US" sz="3200" dirty="0" err="1" smtClean="0">
                <a:solidFill>
                  <a:srgbClr val="143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Try</a:t>
            </a:r>
            <a:r>
              <a:rPr lang="fr-CA" altLang="en-US" sz="3200" dirty="0" smtClean="0">
                <a:solidFill>
                  <a:srgbClr val="143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not to </a:t>
            </a:r>
            <a:r>
              <a:rPr lang="fr-CA" altLang="en-US" sz="3200" dirty="0" err="1" smtClean="0">
                <a:solidFill>
                  <a:srgbClr val="143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shout</a:t>
            </a:r>
            <a:r>
              <a:rPr lang="fr-CA" altLang="en-US" sz="3200" dirty="0" smtClean="0">
                <a:solidFill>
                  <a:srgbClr val="143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out </a:t>
            </a:r>
            <a:r>
              <a:rPr lang="fr-CA" altLang="en-US" sz="3200" dirty="0" err="1" smtClean="0">
                <a:solidFill>
                  <a:srgbClr val="143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fr-CA" altLang="en-US" sz="3200" dirty="0" smtClean="0">
              <a:solidFill>
                <a:srgbClr val="143D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fr-CA" altLang="en-US" sz="3200" dirty="0" err="1" smtClean="0">
                <a:solidFill>
                  <a:srgbClr val="143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  <a:r>
              <a:rPr lang="fr-CA" altLang="en-US" sz="3200" dirty="0" smtClean="0">
                <a:solidFill>
                  <a:srgbClr val="143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3200" dirty="0" err="1" smtClean="0">
                <a:solidFill>
                  <a:srgbClr val="143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worry</a:t>
            </a:r>
            <a:r>
              <a:rPr lang="fr-CA" altLang="en-US" sz="3200" dirty="0" smtClean="0">
                <a:solidFill>
                  <a:srgbClr val="143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about </a:t>
            </a:r>
            <a:r>
              <a:rPr lang="fr-CA" altLang="en-US" sz="3200" dirty="0" err="1" smtClean="0">
                <a:solidFill>
                  <a:srgbClr val="143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spellings</a:t>
            </a:r>
            <a:r>
              <a:rPr lang="fr-CA" altLang="en-US" sz="3200" dirty="0" smtClean="0">
                <a:solidFill>
                  <a:srgbClr val="143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do </a:t>
            </a:r>
            <a:r>
              <a:rPr lang="fr-CA" altLang="en-US" sz="3200" dirty="0" err="1" smtClean="0">
                <a:solidFill>
                  <a:srgbClr val="143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fr-CA" altLang="en-US" sz="3200" dirty="0" smtClean="0">
                <a:solidFill>
                  <a:srgbClr val="143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best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fr-CA" altLang="en-US" sz="3200" dirty="0" smtClean="0">
                <a:solidFill>
                  <a:srgbClr val="143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</a:t>
            </a:r>
            <a:r>
              <a:rPr lang="fr-CA" altLang="en-US" sz="3200" dirty="0" err="1" smtClean="0">
                <a:solidFill>
                  <a:srgbClr val="143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luck</a:t>
            </a:r>
            <a:r>
              <a:rPr lang="fr-CA" altLang="en-US" sz="3200" dirty="0" smtClean="0">
                <a:solidFill>
                  <a:srgbClr val="143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r-CA" altLang="en-US" sz="3200" dirty="0" err="1" smtClean="0">
                <a:solidFill>
                  <a:srgbClr val="143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enjoy</a:t>
            </a:r>
            <a:r>
              <a:rPr lang="fr-CA" altLang="en-US" sz="3200" dirty="0" smtClean="0">
                <a:solidFill>
                  <a:srgbClr val="143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quiz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699792" y="620688"/>
            <a:ext cx="5997352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1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Answers</a:t>
            </a:r>
            <a:endParaRPr lang="fr-CA" altLang="en-US" sz="5400" b="1" dirty="0" smtClean="0">
              <a:solidFill>
                <a:srgbClr val="143D68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1</a:t>
            </a:r>
          </a:p>
          <a:p>
            <a:pPr marL="0" indent="0" eaLnBrk="1" hangingPunct="1">
              <a:buNone/>
            </a:pPr>
            <a:r>
              <a:rPr lang="fr-CA" altLang="en-US" sz="6600" dirty="0" err="1" smtClean="0">
                <a:solidFill>
                  <a:srgbClr val="143D68"/>
                </a:solidFill>
              </a:rPr>
              <a:t>What</a:t>
            </a:r>
            <a:r>
              <a:rPr lang="fr-CA" altLang="en-US" sz="6600" dirty="0" smtClean="0">
                <a:solidFill>
                  <a:srgbClr val="143D68"/>
                </a:solidFill>
              </a:rPr>
              <a:t> </a:t>
            </a:r>
            <a:r>
              <a:rPr lang="fr-CA" altLang="en-US" sz="6600" dirty="0" err="1" smtClean="0">
                <a:solidFill>
                  <a:srgbClr val="143D68"/>
                </a:solidFill>
              </a:rPr>
              <a:t>is</a:t>
            </a:r>
            <a:r>
              <a:rPr lang="fr-CA" altLang="en-US" sz="6600" dirty="0" smtClean="0">
                <a:solidFill>
                  <a:srgbClr val="143D68"/>
                </a:solidFill>
              </a:rPr>
              <a:t> a baby </a:t>
            </a:r>
            <a:r>
              <a:rPr lang="fr-CA" altLang="en-US" sz="6600" dirty="0" err="1" smtClean="0">
                <a:solidFill>
                  <a:srgbClr val="143D68"/>
                </a:solidFill>
              </a:rPr>
              <a:t>seal</a:t>
            </a:r>
            <a:r>
              <a:rPr lang="fr-CA" altLang="en-US" sz="6600" dirty="0" smtClean="0">
                <a:solidFill>
                  <a:srgbClr val="143D68"/>
                </a:solidFill>
              </a:rPr>
              <a:t> </a:t>
            </a:r>
            <a:r>
              <a:rPr lang="fr-CA" altLang="en-US" sz="6600" dirty="0" err="1" smtClean="0">
                <a:solidFill>
                  <a:srgbClr val="143D68"/>
                </a:solidFill>
              </a:rPr>
              <a:t>called</a:t>
            </a:r>
            <a:r>
              <a:rPr lang="fr-CA" altLang="en-US" sz="6600" dirty="0" smtClean="0">
                <a:solidFill>
                  <a:srgbClr val="143D68"/>
                </a:solidFill>
              </a:rPr>
              <a:t>?</a:t>
            </a:r>
          </a:p>
          <a:p>
            <a:pPr marL="0" indent="0" algn="ctr" eaLnBrk="1" hangingPunct="1">
              <a:buNone/>
            </a:pPr>
            <a:r>
              <a:rPr lang="fr-CA" altLang="en-US" sz="6600" b="1" dirty="0" err="1" smtClean="0">
                <a:solidFill>
                  <a:srgbClr val="4597A0"/>
                </a:solidFill>
              </a:rPr>
              <a:t>Cub</a:t>
            </a:r>
            <a:endParaRPr lang="fr-CA" altLang="en-US" sz="6600" b="1" dirty="0" smtClean="0">
              <a:solidFill>
                <a:srgbClr val="4597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98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776" y="620688"/>
            <a:ext cx="6141368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1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Answers</a:t>
            </a:r>
            <a:endParaRPr lang="fr-CA" altLang="en-US" sz="5400" b="1" dirty="0" smtClean="0">
              <a:solidFill>
                <a:srgbClr val="143D68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2</a:t>
            </a:r>
          </a:p>
          <a:p>
            <a:pPr marL="0" indent="0" eaLnBrk="1" hangingPunct="1">
              <a:buNone/>
            </a:pPr>
            <a:r>
              <a:rPr lang="fr-CA" altLang="en-US" sz="5400" dirty="0" err="1" smtClean="0">
                <a:solidFill>
                  <a:srgbClr val="143D68"/>
                </a:solidFill>
              </a:rPr>
              <a:t>True</a:t>
            </a:r>
            <a:r>
              <a:rPr lang="fr-CA" altLang="en-US" sz="5400" dirty="0" smtClean="0">
                <a:solidFill>
                  <a:srgbClr val="143D68"/>
                </a:solidFill>
              </a:rPr>
              <a:t> or false: the fur of an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Arctic</a:t>
            </a:r>
            <a:r>
              <a:rPr lang="fr-CA" altLang="en-US" sz="5400" dirty="0" smtClean="0">
                <a:solidFill>
                  <a:srgbClr val="143D68"/>
                </a:solidFill>
              </a:rPr>
              <a:t> Fox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is</a:t>
            </a:r>
            <a:r>
              <a:rPr lang="fr-CA" altLang="en-US" sz="5400" dirty="0" smtClean="0">
                <a:solidFill>
                  <a:srgbClr val="143D68"/>
                </a:solidFill>
              </a:rPr>
              <a:t>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red</a:t>
            </a:r>
            <a:r>
              <a:rPr lang="fr-CA" altLang="en-US" sz="5400" dirty="0" smtClean="0">
                <a:solidFill>
                  <a:srgbClr val="143D68"/>
                </a:solidFill>
              </a:rPr>
              <a:t>?</a:t>
            </a:r>
          </a:p>
          <a:p>
            <a:pPr marL="0" indent="0" algn="ctr" eaLnBrk="1" hangingPunct="1">
              <a:buNone/>
            </a:pPr>
            <a:r>
              <a:rPr lang="fr-CA" altLang="en-US" sz="6600" b="1" dirty="0" smtClean="0">
                <a:solidFill>
                  <a:srgbClr val="4597A0"/>
                </a:solidFill>
              </a:rPr>
              <a:t>False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26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67744" y="620688"/>
            <a:ext cx="6429400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1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Answers</a:t>
            </a:r>
            <a:endParaRPr lang="fr-CA" altLang="en-US" sz="5400" b="1" dirty="0" smtClean="0">
              <a:solidFill>
                <a:srgbClr val="143D68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3</a:t>
            </a:r>
          </a:p>
          <a:p>
            <a:pPr marL="0" indent="0" eaLnBrk="1" hangingPunct="1">
              <a:buNone/>
            </a:pPr>
            <a:r>
              <a:rPr lang="fr-CA" altLang="en-US" sz="4400" dirty="0" err="1" smtClean="0">
                <a:solidFill>
                  <a:srgbClr val="143D68"/>
                </a:solidFill>
              </a:rPr>
              <a:t>Unscramble</a:t>
            </a:r>
            <a:r>
              <a:rPr lang="fr-CA" altLang="en-US" sz="4400" dirty="0" smtClean="0">
                <a:solidFill>
                  <a:srgbClr val="143D68"/>
                </a:solidFill>
              </a:rPr>
              <a:t> the </a:t>
            </a:r>
            <a:r>
              <a:rPr lang="fr-CA" altLang="en-US" sz="4400" dirty="0" err="1" smtClean="0">
                <a:solidFill>
                  <a:srgbClr val="143D68"/>
                </a:solidFill>
              </a:rPr>
              <a:t>letters</a:t>
            </a:r>
            <a:r>
              <a:rPr lang="fr-CA" altLang="en-US" sz="4400" dirty="0" smtClean="0">
                <a:solidFill>
                  <a:srgbClr val="143D68"/>
                </a:solidFill>
              </a:rPr>
              <a:t> to </a:t>
            </a:r>
            <a:r>
              <a:rPr lang="fr-CA" altLang="en-US" sz="4400" dirty="0" err="1" smtClean="0">
                <a:solidFill>
                  <a:srgbClr val="143D68"/>
                </a:solidFill>
              </a:rPr>
              <a:t>make</a:t>
            </a:r>
            <a:r>
              <a:rPr lang="fr-CA" altLang="en-US" sz="4400" dirty="0" smtClean="0">
                <a:solidFill>
                  <a:srgbClr val="143D68"/>
                </a:solidFill>
              </a:rPr>
              <a:t> a </a:t>
            </a:r>
            <a:r>
              <a:rPr lang="fr-CA" altLang="en-US" sz="4400" dirty="0" err="1" smtClean="0">
                <a:solidFill>
                  <a:srgbClr val="143D68"/>
                </a:solidFill>
              </a:rPr>
              <a:t>bird</a:t>
            </a:r>
            <a:r>
              <a:rPr lang="fr-CA" altLang="en-US" sz="4400" dirty="0" smtClean="0">
                <a:solidFill>
                  <a:srgbClr val="143D68"/>
                </a:solidFill>
              </a:rPr>
              <a:t> </a:t>
            </a:r>
            <a:r>
              <a:rPr lang="fr-CA" altLang="en-US" sz="4400" dirty="0" err="1" smtClean="0">
                <a:solidFill>
                  <a:srgbClr val="143D68"/>
                </a:solidFill>
              </a:rPr>
              <a:t>found</a:t>
            </a:r>
            <a:r>
              <a:rPr lang="fr-CA" altLang="en-US" sz="4400" dirty="0" smtClean="0">
                <a:solidFill>
                  <a:srgbClr val="143D68"/>
                </a:solidFill>
              </a:rPr>
              <a:t> in the </a:t>
            </a:r>
            <a:r>
              <a:rPr lang="fr-CA" altLang="en-US" sz="4400" dirty="0" err="1" smtClean="0">
                <a:solidFill>
                  <a:srgbClr val="143D68"/>
                </a:solidFill>
              </a:rPr>
              <a:t>Arctic</a:t>
            </a:r>
            <a:r>
              <a:rPr lang="fr-CA" altLang="en-US" sz="4400" dirty="0" smtClean="0">
                <a:solidFill>
                  <a:srgbClr val="143D68"/>
                </a:solidFill>
              </a:rPr>
              <a:t>:</a:t>
            </a:r>
          </a:p>
          <a:p>
            <a:pPr marL="0" indent="0" algn="ctr" eaLnBrk="1" hangingPunct="1">
              <a:buNone/>
            </a:pPr>
            <a:r>
              <a:rPr lang="fr-CA" altLang="en-US" sz="4400" b="1" dirty="0" smtClean="0">
                <a:solidFill>
                  <a:srgbClr val="143D68"/>
                </a:solidFill>
              </a:rPr>
              <a:t>RENT</a:t>
            </a:r>
          </a:p>
          <a:p>
            <a:pPr marL="0" indent="0" algn="ctr" eaLnBrk="1" hangingPunct="1">
              <a:buNone/>
            </a:pPr>
            <a:r>
              <a:rPr lang="fr-CA" altLang="en-US" sz="6600" b="1" dirty="0" err="1" smtClean="0">
                <a:solidFill>
                  <a:srgbClr val="4597A0"/>
                </a:solidFill>
              </a:rPr>
              <a:t>Tern</a:t>
            </a:r>
            <a:endParaRPr lang="fr-CA" altLang="en-US" sz="6600" b="1" dirty="0" smtClean="0">
              <a:solidFill>
                <a:srgbClr val="4597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30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776" y="620688"/>
            <a:ext cx="6141368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1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Answers</a:t>
            </a:r>
            <a:endParaRPr lang="fr-CA" altLang="en-US" sz="5400" b="1" dirty="0" smtClean="0">
              <a:solidFill>
                <a:srgbClr val="143D68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4</a:t>
            </a:r>
          </a:p>
          <a:p>
            <a:pPr marL="0" indent="0" eaLnBrk="1" hangingPunct="1">
              <a:buNone/>
            </a:pPr>
            <a:r>
              <a:rPr lang="fr-CA" altLang="en-US" sz="4400" dirty="0" err="1" smtClean="0">
                <a:solidFill>
                  <a:srgbClr val="143D68"/>
                </a:solidFill>
              </a:rPr>
              <a:t>Who</a:t>
            </a:r>
            <a:r>
              <a:rPr lang="fr-CA" altLang="en-US" sz="4400" dirty="0" smtClean="0">
                <a:solidFill>
                  <a:srgbClr val="143D68"/>
                </a:solidFill>
              </a:rPr>
              <a:t> </a:t>
            </a:r>
            <a:r>
              <a:rPr lang="fr-CA" altLang="en-US" sz="4400" dirty="0" err="1" smtClean="0">
                <a:solidFill>
                  <a:srgbClr val="143D68"/>
                </a:solidFill>
              </a:rPr>
              <a:t>guards</a:t>
            </a:r>
            <a:r>
              <a:rPr lang="fr-CA" altLang="en-US" sz="4400" dirty="0" smtClean="0">
                <a:solidFill>
                  <a:srgbClr val="143D68"/>
                </a:solidFill>
              </a:rPr>
              <a:t> the </a:t>
            </a:r>
            <a:r>
              <a:rPr lang="fr-CA" altLang="en-US" sz="4400" dirty="0" err="1" smtClean="0">
                <a:solidFill>
                  <a:srgbClr val="143D68"/>
                </a:solidFill>
              </a:rPr>
              <a:t>penguin’s</a:t>
            </a:r>
            <a:r>
              <a:rPr lang="fr-CA" altLang="en-US" sz="4400" dirty="0" smtClean="0">
                <a:solidFill>
                  <a:srgbClr val="143D68"/>
                </a:solidFill>
              </a:rPr>
              <a:t> </a:t>
            </a:r>
            <a:r>
              <a:rPr lang="fr-CA" altLang="en-US" sz="4400" dirty="0" err="1" smtClean="0">
                <a:solidFill>
                  <a:srgbClr val="143D68"/>
                </a:solidFill>
              </a:rPr>
              <a:t>egg</a:t>
            </a:r>
            <a:r>
              <a:rPr lang="fr-CA" altLang="en-US" sz="4400" dirty="0" smtClean="0">
                <a:solidFill>
                  <a:srgbClr val="143D68"/>
                </a:solidFill>
              </a:rPr>
              <a:t> and </a:t>
            </a:r>
            <a:r>
              <a:rPr lang="fr-CA" altLang="en-US" sz="4400" dirty="0" err="1" smtClean="0">
                <a:solidFill>
                  <a:srgbClr val="143D68"/>
                </a:solidFill>
              </a:rPr>
              <a:t>keeps</a:t>
            </a:r>
            <a:r>
              <a:rPr lang="fr-CA" altLang="en-US" sz="4400" dirty="0" smtClean="0">
                <a:solidFill>
                  <a:srgbClr val="143D68"/>
                </a:solidFill>
              </a:rPr>
              <a:t> </a:t>
            </a:r>
            <a:r>
              <a:rPr lang="fr-CA" altLang="en-US" sz="4400" dirty="0" err="1" smtClean="0">
                <a:solidFill>
                  <a:srgbClr val="143D68"/>
                </a:solidFill>
              </a:rPr>
              <a:t>it</a:t>
            </a:r>
            <a:r>
              <a:rPr lang="fr-CA" altLang="en-US" sz="4400" dirty="0" smtClean="0">
                <a:solidFill>
                  <a:srgbClr val="143D68"/>
                </a:solidFill>
              </a:rPr>
              <a:t> warm – the male or the </a:t>
            </a:r>
            <a:r>
              <a:rPr lang="fr-CA" altLang="en-US" sz="4400" dirty="0" err="1" smtClean="0">
                <a:solidFill>
                  <a:srgbClr val="143D68"/>
                </a:solidFill>
              </a:rPr>
              <a:t>female</a:t>
            </a:r>
            <a:r>
              <a:rPr lang="fr-CA" altLang="en-US" sz="4400" dirty="0" smtClean="0">
                <a:solidFill>
                  <a:srgbClr val="143D68"/>
                </a:solidFill>
              </a:rPr>
              <a:t> </a:t>
            </a:r>
            <a:r>
              <a:rPr lang="fr-CA" altLang="en-US" sz="4400" dirty="0" err="1" smtClean="0">
                <a:solidFill>
                  <a:srgbClr val="143D68"/>
                </a:solidFill>
              </a:rPr>
              <a:t>penguin</a:t>
            </a:r>
            <a:r>
              <a:rPr lang="fr-CA" altLang="en-US" sz="4400" dirty="0" smtClean="0">
                <a:solidFill>
                  <a:srgbClr val="143D68"/>
                </a:solidFill>
              </a:rPr>
              <a:t>?</a:t>
            </a:r>
          </a:p>
          <a:p>
            <a:pPr marL="0" indent="0" algn="ctr" eaLnBrk="1" hangingPunct="1">
              <a:buNone/>
            </a:pPr>
            <a:r>
              <a:rPr lang="fr-CA" altLang="en-US" sz="6600" b="1" dirty="0" smtClean="0">
                <a:solidFill>
                  <a:srgbClr val="4597A0"/>
                </a:solidFill>
              </a:rPr>
              <a:t>Male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200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699792" y="620688"/>
            <a:ext cx="5997352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1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Answers</a:t>
            </a:r>
            <a:endParaRPr lang="fr-CA" altLang="en-US" sz="5400" b="1" dirty="0" smtClean="0">
              <a:solidFill>
                <a:srgbClr val="143D68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5</a:t>
            </a:r>
          </a:p>
          <a:p>
            <a:pPr marL="0" indent="0" eaLnBrk="1" hangingPunct="1">
              <a:buNone/>
            </a:pPr>
            <a:r>
              <a:rPr lang="fr-CA" altLang="en-US" sz="6000" dirty="0" err="1" smtClean="0">
                <a:solidFill>
                  <a:srgbClr val="143D68"/>
                </a:solidFill>
              </a:rPr>
              <a:t>What</a:t>
            </a:r>
            <a:r>
              <a:rPr lang="fr-CA" altLang="en-US" sz="6000" dirty="0" smtClean="0">
                <a:solidFill>
                  <a:srgbClr val="143D68"/>
                </a:solidFill>
              </a:rPr>
              <a:t>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is</a:t>
            </a:r>
            <a:r>
              <a:rPr lang="fr-CA" altLang="en-US" sz="6000" dirty="0" smtClean="0">
                <a:solidFill>
                  <a:srgbClr val="143D68"/>
                </a:solidFill>
              </a:rPr>
              <a:t> the Inuit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word</a:t>
            </a:r>
            <a:r>
              <a:rPr lang="fr-CA" altLang="en-US" sz="6000" dirty="0" smtClean="0">
                <a:solidFill>
                  <a:srgbClr val="143D68"/>
                </a:solidFill>
              </a:rPr>
              <a:t> for ‘home’?</a:t>
            </a:r>
          </a:p>
          <a:p>
            <a:pPr marL="0" indent="0" algn="ctr" eaLnBrk="1" hangingPunct="1">
              <a:buNone/>
            </a:pPr>
            <a:r>
              <a:rPr lang="fr-CA" altLang="en-US" sz="6600" b="1" dirty="0" smtClean="0">
                <a:solidFill>
                  <a:srgbClr val="4597A0"/>
                </a:solidFill>
              </a:rPr>
              <a:t>Igloo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306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784" y="620688"/>
            <a:ext cx="6069360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1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Answers</a:t>
            </a:r>
            <a:endParaRPr lang="fr-CA" altLang="en-US" sz="5400" b="1" dirty="0" smtClean="0">
              <a:solidFill>
                <a:srgbClr val="143D68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6</a:t>
            </a:r>
          </a:p>
          <a:p>
            <a:pPr marL="0" indent="0" eaLnBrk="1" hangingPunct="1">
              <a:buNone/>
            </a:pPr>
            <a:r>
              <a:rPr lang="fr-CA" altLang="en-US" sz="5400" dirty="0" err="1" smtClean="0">
                <a:solidFill>
                  <a:srgbClr val="143D68"/>
                </a:solidFill>
              </a:rPr>
              <a:t>True</a:t>
            </a:r>
            <a:r>
              <a:rPr lang="fr-CA" altLang="en-US" sz="5400" dirty="0" smtClean="0">
                <a:solidFill>
                  <a:srgbClr val="143D68"/>
                </a:solidFill>
              </a:rPr>
              <a:t> or False: the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North</a:t>
            </a:r>
            <a:r>
              <a:rPr lang="fr-CA" altLang="en-US" sz="5400" dirty="0" smtClean="0">
                <a:solidFill>
                  <a:srgbClr val="143D68"/>
                </a:solidFill>
              </a:rPr>
              <a:t> Pole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is</a:t>
            </a:r>
            <a:r>
              <a:rPr lang="fr-CA" altLang="en-US" sz="5400" dirty="0" smtClean="0">
                <a:solidFill>
                  <a:srgbClr val="143D68"/>
                </a:solidFill>
              </a:rPr>
              <a:t> in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Antarctica</a:t>
            </a:r>
            <a:r>
              <a:rPr lang="fr-CA" altLang="en-US" sz="5400" dirty="0" smtClean="0">
                <a:solidFill>
                  <a:srgbClr val="143D68"/>
                </a:solidFill>
              </a:rPr>
              <a:t>?</a:t>
            </a:r>
          </a:p>
          <a:p>
            <a:pPr marL="0" indent="0" algn="ctr" eaLnBrk="1" hangingPunct="1">
              <a:buNone/>
            </a:pPr>
            <a:r>
              <a:rPr lang="fr-CA" altLang="en-US" sz="6600" b="1" dirty="0" smtClean="0">
                <a:solidFill>
                  <a:srgbClr val="4597A0"/>
                </a:solidFill>
              </a:rPr>
              <a:t>False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802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20" y="341784"/>
            <a:ext cx="6851104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Polar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Bear</a:t>
            </a:r>
            <a:r>
              <a:rPr lang="fr-CA" altLang="en-US" sz="5400" b="1" dirty="0" smtClean="0">
                <a:solidFill>
                  <a:srgbClr val="143D68"/>
                </a:solidFill>
              </a:rPr>
              <a:t> Joke  #3</a:t>
            </a:r>
            <a:endParaRPr lang="fr-CA" altLang="en-US" sz="5400" b="1" dirty="0">
              <a:solidFill>
                <a:srgbClr val="143D68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84438" y="1484784"/>
            <a:ext cx="62023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fr-CA" altLang="en-US" sz="3200" dirty="0" smtClean="0">
              <a:solidFill>
                <a:srgbClr val="143D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484438" y="1600200"/>
            <a:ext cx="620236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endParaRPr lang="fr-CA" altLang="en-US" sz="6000" b="1" kern="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339752" y="1635760"/>
            <a:ext cx="620236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fr-CA" altLang="en-US" sz="5400" kern="0" smtClean="0">
                <a:solidFill>
                  <a:srgbClr val="143D68"/>
                </a:solidFill>
              </a:rPr>
              <a:t>What did the polar bear eat after the dentist fixed its tooth?</a:t>
            </a:r>
          </a:p>
          <a:p>
            <a:pPr marL="0" indent="0" eaLnBrk="1" hangingPunct="1">
              <a:buFontTx/>
              <a:buNone/>
            </a:pPr>
            <a:r>
              <a:rPr lang="fr-CA" altLang="en-US" sz="6000" b="1" kern="0" smtClean="0">
                <a:solidFill>
                  <a:schemeClr val="accent5">
                    <a:lumMod val="50000"/>
                  </a:schemeClr>
                </a:solidFill>
              </a:rPr>
              <a:t>The dentist!</a:t>
            </a:r>
            <a:endParaRPr lang="fr-CA" altLang="en-US" sz="6000" b="1" kern="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688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84438" y="1600200"/>
            <a:ext cx="62023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endParaRPr lang="fr-CA" sz="2800" kern="0" dirty="0" smtClean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algn="ctr">
              <a:spcBef>
                <a:spcPct val="20000"/>
              </a:spcBef>
              <a:defRPr/>
            </a:pPr>
            <a:r>
              <a:rPr lang="fr-CA" sz="11000" b="1" kern="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ROUND 3</a:t>
            </a:r>
            <a:endParaRPr lang="fr-CA" sz="11000" b="1" kern="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020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3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1</a:t>
            </a:r>
          </a:p>
          <a:p>
            <a:pPr marL="0" indent="0" eaLnBrk="1" hangingPunct="1">
              <a:buNone/>
            </a:pPr>
            <a:r>
              <a:rPr lang="fr-CA" altLang="en-US" sz="6600" dirty="0" smtClean="0">
                <a:solidFill>
                  <a:srgbClr val="143D68"/>
                </a:solidFill>
              </a:rPr>
              <a:t>How </a:t>
            </a:r>
            <a:r>
              <a:rPr lang="fr-CA" altLang="en-US" sz="6600" dirty="0" err="1" smtClean="0">
                <a:solidFill>
                  <a:srgbClr val="143D68"/>
                </a:solidFill>
              </a:rPr>
              <a:t>many</a:t>
            </a:r>
            <a:r>
              <a:rPr lang="fr-CA" altLang="en-US" sz="6600" dirty="0" smtClean="0">
                <a:solidFill>
                  <a:srgbClr val="143D68"/>
                </a:solidFill>
              </a:rPr>
              <a:t> </a:t>
            </a:r>
            <a:r>
              <a:rPr lang="fr-CA" altLang="en-US" sz="6600" dirty="0" err="1" smtClean="0">
                <a:solidFill>
                  <a:srgbClr val="143D68"/>
                </a:solidFill>
              </a:rPr>
              <a:t>eggs</a:t>
            </a:r>
            <a:r>
              <a:rPr lang="fr-CA" altLang="en-US" sz="6600" dirty="0" smtClean="0">
                <a:solidFill>
                  <a:srgbClr val="143D68"/>
                </a:solidFill>
              </a:rPr>
              <a:t> </a:t>
            </a:r>
            <a:r>
              <a:rPr lang="fr-CA" altLang="en-US" sz="6600" dirty="0" err="1" smtClean="0">
                <a:solidFill>
                  <a:srgbClr val="143D68"/>
                </a:solidFill>
              </a:rPr>
              <a:t>does</a:t>
            </a:r>
            <a:r>
              <a:rPr lang="fr-CA" altLang="en-US" sz="6600" dirty="0" smtClean="0">
                <a:solidFill>
                  <a:srgbClr val="143D68"/>
                </a:solidFill>
              </a:rPr>
              <a:t> a </a:t>
            </a:r>
            <a:r>
              <a:rPr lang="fr-CA" altLang="en-US" sz="6600" dirty="0" err="1" smtClean="0">
                <a:solidFill>
                  <a:srgbClr val="143D68"/>
                </a:solidFill>
              </a:rPr>
              <a:t>penguin</a:t>
            </a:r>
            <a:r>
              <a:rPr lang="fr-CA" altLang="en-US" sz="6600" dirty="0" smtClean="0">
                <a:solidFill>
                  <a:srgbClr val="143D68"/>
                </a:solidFill>
              </a:rPr>
              <a:t> </a:t>
            </a:r>
            <a:r>
              <a:rPr lang="fr-CA" altLang="en-US" sz="6600" dirty="0" err="1" smtClean="0">
                <a:solidFill>
                  <a:srgbClr val="143D68"/>
                </a:solidFill>
              </a:rPr>
              <a:t>lay</a:t>
            </a:r>
            <a:r>
              <a:rPr lang="fr-CA" altLang="en-US" sz="6600" dirty="0" smtClean="0">
                <a:solidFill>
                  <a:srgbClr val="143D68"/>
                </a:solidFill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27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3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2</a:t>
            </a:r>
          </a:p>
          <a:p>
            <a:pPr marL="0" indent="0" eaLnBrk="1" hangingPunct="1">
              <a:buNone/>
            </a:pPr>
            <a:r>
              <a:rPr lang="fr-CA" altLang="en-US" sz="6000" dirty="0" err="1" smtClean="0">
                <a:solidFill>
                  <a:srgbClr val="143D68"/>
                </a:solidFill>
              </a:rPr>
              <a:t>What</a:t>
            </a:r>
            <a:r>
              <a:rPr lang="fr-CA" altLang="en-US" sz="6000" dirty="0" smtClean="0">
                <a:solidFill>
                  <a:srgbClr val="143D68"/>
                </a:solidFill>
              </a:rPr>
              <a:t> type of dog drives an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Inuit’s</a:t>
            </a:r>
            <a:r>
              <a:rPr lang="fr-CA" altLang="en-US" sz="6000" dirty="0" smtClean="0">
                <a:solidFill>
                  <a:srgbClr val="143D68"/>
                </a:solidFill>
              </a:rPr>
              <a:t>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Sled</a:t>
            </a:r>
            <a:r>
              <a:rPr lang="fr-CA" altLang="en-US" sz="6000" dirty="0" smtClean="0">
                <a:solidFill>
                  <a:srgbClr val="143D68"/>
                </a:solidFill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83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84438" y="1600200"/>
            <a:ext cx="62023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endParaRPr lang="fr-CA" sz="2800" kern="0" dirty="0" smtClean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algn="ctr">
              <a:spcBef>
                <a:spcPct val="20000"/>
              </a:spcBef>
              <a:defRPr/>
            </a:pPr>
            <a:r>
              <a:rPr lang="fr-CA" sz="11000" b="1" kern="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ROUND 1</a:t>
            </a:r>
            <a:endParaRPr lang="fr-CA" sz="11000" b="1" kern="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394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3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3</a:t>
            </a:r>
          </a:p>
          <a:p>
            <a:pPr marL="0" indent="0" eaLnBrk="1" hangingPunct="1">
              <a:buNone/>
            </a:pPr>
            <a:r>
              <a:rPr lang="fr-CA" altLang="en-US" sz="3600" dirty="0" err="1">
                <a:solidFill>
                  <a:srgbClr val="143D68"/>
                </a:solidFill>
              </a:rPr>
              <a:t>Which</a:t>
            </a:r>
            <a:r>
              <a:rPr lang="fr-CA" altLang="en-US" sz="3600" dirty="0">
                <a:solidFill>
                  <a:srgbClr val="143D68"/>
                </a:solidFill>
              </a:rPr>
              <a:t> of </a:t>
            </a:r>
            <a:r>
              <a:rPr lang="fr-CA" altLang="en-US" sz="3600" dirty="0" err="1">
                <a:solidFill>
                  <a:srgbClr val="143D68"/>
                </a:solidFill>
              </a:rPr>
              <a:t>these</a:t>
            </a:r>
            <a:r>
              <a:rPr lang="fr-CA" altLang="en-US" sz="3600" dirty="0">
                <a:solidFill>
                  <a:srgbClr val="143D68"/>
                </a:solidFill>
              </a:rPr>
              <a:t> </a:t>
            </a:r>
            <a:r>
              <a:rPr lang="fr-CA" altLang="en-US" sz="3600" dirty="0" err="1">
                <a:solidFill>
                  <a:srgbClr val="143D68"/>
                </a:solidFill>
              </a:rPr>
              <a:t>is</a:t>
            </a:r>
            <a:r>
              <a:rPr lang="fr-CA" altLang="en-US" sz="3600" dirty="0">
                <a:solidFill>
                  <a:srgbClr val="143D68"/>
                </a:solidFill>
              </a:rPr>
              <a:t> an </a:t>
            </a:r>
            <a:r>
              <a:rPr lang="fr-CA" altLang="en-US" sz="3600" dirty="0" err="1">
                <a:solidFill>
                  <a:srgbClr val="143D68"/>
                </a:solidFill>
              </a:rPr>
              <a:t>island</a:t>
            </a:r>
            <a:r>
              <a:rPr lang="fr-CA" altLang="en-US" sz="3600" dirty="0">
                <a:solidFill>
                  <a:srgbClr val="143D68"/>
                </a:solidFill>
              </a:rPr>
              <a:t> off the </a:t>
            </a:r>
            <a:r>
              <a:rPr lang="fr-CA" altLang="en-US" sz="3600" dirty="0" err="1">
                <a:solidFill>
                  <a:srgbClr val="143D68"/>
                </a:solidFill>
              </a:rPr>
              <a:t>coast</a:t>
            </a:r>
            <a:r>
              <a:rPr lang="fr-CA" altLang="en-US" sz="3600" dirty="0">
                <a:solidFill>
                  <a:srgbClr val="143D68"/>
                </a:solidFill>
              </a:rPr>
              <a:t> of </a:t>
            </a:r>
            <a:r>
              <a:rPr lang="fr-CA" altLang="en-US" sz="3600" dirty="0" err="1">
                <a:solidFill>
                  <a:srgbClr val="143D68"/>
                </a:solidFill>
              </a:rPr>
              <a:t>Antarctica</a:t>
            </a:r>
            <a:r>
              <a:rPr lang="fr-CA" altLang="en-US" sz="3600" dirty="0">
                <a:solidFill>
                  <a:srgbClr val="143D68"/>
                </a:solidFill>
              </a:rPr>
              <a:t>:</a:t>
            </a:r>
          </a:p>
          <a:p>
            <a:pPr marL="514350" indent="-514350" eaLnBrk="1" hangingPunct="1">
              <a:buAutoNum type="alphaLcParenBoth"/>
            </a:pPr>
            <a:r>
              <a:rPr lang="fr-CA" altLang="en-US" sz="3600" dirty="0">
                <a:solidFill>
                  <a:srgbClr val="143D68"/>
                </a:solidFill>
              </a:rPr>
              <a:t> Tiger Island</a:t>
            </a:r>
          </a:p>
          <a:p>
            <a:pPr marL="514350" indent="-514350" eaLnBrk="1" hangingPunct="1">
              <a:buAutoNum type="alphaLcParenBoth"/>
            </a:pPr>
            <a:r>
              <a:rPr lang="fr-CA" altLang="en-US" sz="3600" dirty="0">
                <a:solidFill>
                  <a:srgbClr val="143D68"/>
                </a:solidFill>
              </a:rPr>
              <a:t> Monkey Island</a:t>
            </a:r>
          </a:p>
          <a:p>
            <a:pPr marL="514350" indent="-514350" eaLnBrk="1" hangingPunct="1">
              <a:buAutoNum type="alphaLcParenBoth"/>
            </a:pPr>
            <a:r>
              <a:rPr lang="fr-CA" altLang="en-US" sz="3600" dirty="0">
                <a:solidFill>
                  <a:srgbClr val="143D68"/>
                </a:solidFill>
              </a:rPr>
              <a:t> </a:t>
            </a:r>
            <a:r>
              <a:rPr lang="fr-CA" altLang="en-US" sz="3600" dirty="0" err="1">
                <a:solidFill>
                  <a:srgbClr val="143D68"/>
                </a:solidFill>
              </a:rPr>
              <a:t>Elephant</a:t>
            </a:r>
            <a:r>
              <a:rPr lang="fr-CA" altLang="en-US" sz="3600" dirty="0">
                <a:solidFill>
                  <a:srgbClr val="143D68"/>
                </a:solidFill>
              </a:rPr>
              <a:t> </a:t>
            </a:r>
            <a:r>
              <a:rPr lang="fr-CA" altLang="en-US" sz="3600" dirty="0" smtClean="0">
                <a:solidFill>
                  <a:srgbClr val="143D68"/>
                </a:solidFill>
              </a:rPr>
              <a:t>Island</a:t>
            </a:r>
            <a:endParaRPr lang="fr-CA" altLang="en-US" sz="3600" dirty="0">
              <a:solidFill>
                <a:srgbClr val="143D68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899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3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4</a:t>
            </a:r>
          </a:p>
          <a:p>
            <a:pPr marL="0" indent="0" eaLnBrk="1" hangingPunct="1">
              <a:buNone/>
            </a:pPr>
            <a:r>
              <a:rPr lang="fr-CA" altLang="en-US" sz="6000" dirty="0" err="1" smtClean="0">
                <a:solidFill>
                  <a:srgbClr val="143D68"/>
                </a:solidFill>
              </a:rPr>
              <a:t>Who</a:t>
            </a:r>
            <a:r>
              <a:rPr lang="fr-CA" altLang="en-US" sz="6000" dirty="0" smtClean="0">
                <a:solidFill>
                  <a:srgbClr val="143D68"/>
                </a:solidFill>
              </a:rPr>
              <a:t>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wrote</a:t>
            </a:r>
            <a:r>
              <a:rPr lang="fr-CA" altLang="en-US" sz="6000" dirty="0" smtClean="0">
                <a:solidFill>
                  <a:srgbClr val="143D68"/>
                </a:solidFill>
              </a:rPr>
              <a:t> the book ‘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Can’t</a:t>
            </a:r>
            <a:r>
              <a:rPr lang="fr-CA" altLang="en-US" sz="6000" dirty="0" smtClean="0">
                <a:solidFill>
                  <a:srgbClr val="143D68"/>
                </a:solidFill>
              </a:rPr>
              <a:t> You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Sleep</a:t>
            </a:r>
            <a:r>
              <a:rPr lang="fr-CA" altLang="en-US" sz="6000" dirty="0" smtClean="0">
                <a:solidFill>
                  <a:srgbClr val="143D68"/>
                </a:solidFill>
              </a:rPr>
              <a:t>,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Little</a:t>
            </a:r>
            <a:r>
              <a:rPr lang="fr-CA" altLang="en-US" sz="6000" dirty="0" smtClean="0">
                <a:solidFill>
                  <a:srgbClr val="143D68"/>
                </a:solidFill>
              </a:rPr>
              <a:t>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Bear</a:t>
            </a:r>
            <a:r>
              <a:rPr lang="fr-CA" altLang="en-US" sz="6000" dirty="0" smtClean="0">
                <a:solidFill>
                  <a:srgbClr val="143D68"/>
                </a:solidFill>
              </a:rPr>
              <a:t>’?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258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3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5</a:t>
            </a:r>
          </a:p>
          <a:p>
            <a:pPr marL="0" indent="0" eaLnBrk="1" hangingPunct="1">
              <a:buNone/>
            </a:pPr>
            <a:r>
              <a:rPr lang="fr-CA" altLang="en-US" sz="6000" dirty="0" err="1">
                <a:solidFill>
                  <a:srgbClr val="143D68"/>
                </a:solidFill>
              </a:rPr>
              <a:t>What</a:t>
            </a:r>
            <a:r>
              <a:rPr lang="fr-CA" altLang="en-US" sz="6000" dirty="0">
                <a:solidFill>
                  <a:srgbClr val="143D68"/>
                </a:solidFill>
              </a:rPr>
              <a:t> animal </a:t>
            </a:r>
            <a:r>
              <a:rPr lang="fr-CA" altLang="en-US" sz="6000" dirty="0" err="1">
                <a:solidFill>
                  <a:srgbClr val="143D68"/>
                </a:solidFill>
              </a:rPr>
              <a:t>is</a:t>
            </a:r>
            <a:r>
              <a:rPr lang="fr-CA" altLang="en-US" sz="6000" dirty="0">
                <a:solidFill>
                  <a:srgbClr val="143D68"/>
                </a:solidFill>
              </a:rPr>
              <a:t> top of the </a:t>
            </a:r>
            <a:r>
              <a:rPr lang="fr-CA" altLang="en-US" sz="6000" dirty="0" err="1">
                <a:solidFill>
                  <a:srgbClr val="143D68"/>
                </a:solidFill>
              </a:rPr>
              <a:t>Arctic</a:t>
            </a:r>
            <a:r>
              <a:rPr lang="fr-CA" altLang="en-US" sz="6000" dirty="0">
                <a:solidFill>
                  <a:srgbClr val="143D68"/>
                </a:solidFill>
              </a:rPr>
              <a:t> </a:t>
            </a:r>
            <a:r>
              <a:rPr lang="fr-CA" altLang="en-US" sz="6000" dirty="0" err="1">
                <a:solidFill>
                  <a:srgbClr val="143D68"/>
                </a:solidFill>
              </a:rPr>
              <a:t>food</a:t>
            </a:r>
            <a:r>
              <a:rPr lang="fr-CA" altLang="en-US" sz="6000" dirty="0">
                <a:solidFill>
                  <a:srgbClr val="143D68"/>
                </a:solidFill>
              </a:rPr>
              <a:t> </a:t>
            </a:r>
            <a:r>
              <a:rPr lang="fr-CA" altLang="en-US" sz="6000" dirty="0" err="1">
                <a:solidFill>
                  <a:srgbClr val="143D68"/>
                </a:solidFill>
              </a:rPr>
              <a:t>chain</a:t>
            </a:r>
            <a:r>
              <a:rPr lang="fr-CA" altLang="en-US" sz="6000" dirty="0" smtClean="0">
                <a:solidFill>
                  <a:srgbClr val="143D68"/>
                </a:solidFill>
              </a:rPr>
              <a:t>?</a:t>
            </a:r>
            <a:endParaRPr lang="fr-CA" altLang="en-US" sz="6000" dirty="0">
              <a:solidFill>
                <a:srgbClr val="143D68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96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3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6</a:t>
            </a:r>
          </a:p>
          <a:p>
            <a:pPr marL="0" indent="0" eaLnBrk="1" hangingPunct="1">
              <a:buNone/>
            </a:pPr>
            <a:r>
              <a:rPr lang="fr-CA" altLang="en-US" sz="6000" dirty="0" err="1" smtClean="0">
                <a:solidFill>
                  <a:srgbClr val="143D68"/>
                </a:solidFill>
              </a:rPr>
              <a:t>Which</a:t>
            </a:r>
            <a:r>
              <a:rPr lang="fr-CA" altLang="en-US" sz="6000" dirty="0" smtClean="0">
                <a:solidFill>
                  <a:srgbClr val="143D68"/>
                </a:solidFill>
              </a:rPr>
              <a:t>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is</a:t>
            </a:r>
            <a:r>
              <a:rPr lang="fr-CA" altLang="en-US" sz="6000" dirty="0" smtClean="0">
                <a:solidFill>
                  <a:srgbClr val="143D68"/>
                </a:solidFill>
              </a:rPr>
              <a:t>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colder</a:t>
            </a:r>
            <a:r>
              <a:rPr lang="fr-CA" altLang="en-US" sz="6000" dirty="0" smtClean="0">
                <a:solidFill>
                  <a:srgbClr val="143D68"/>
                </a:solidFill>
              </a:rPr>
              <a:t>, the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Arctic</a:t>
            </a:r>
            <a:r>
              <a:rPr lang="fr-CA" altLang="en-US" sz="6000" dirty="0" smtClean="0">
                <a:solidFill>
                  <a:srgbClr val="143D68"/>
                </a:solidFill>
              </a:rPr>
              <a:t> or the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Antarctic</a:t>
            </a:r>
            <a:r>
              <a:rPr lang="fr-CA" altLang="en-US" sz="6000" dirty="0" smtClean="0">
                <a:solidFill>
                  <a:srgbClr val="143D68"/>
                </a:solidFill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66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20" y="341784"/>
            <a:ext cx="6851104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Polar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Bear</a:t>
            </a:r>
            <a:r>
              <a:rPr lang="fr-CA" altLang="en-US" sz="5400" b="1" dirty="0" smtClean="0">
                <a:solidFill>
                  <a:srgbClr val="143D68"/>
                </a:solidFill>
              </a:rPr>
              <a:t> Joke  #4</a:t>
            </a:r>
            <a:endParaRPr lang="fr-CA" altLang="en-US" sz="5400" b="1" dirty="0">
              <a:solidFill>
                <a:srgbClr val="143D68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84438" y="1484784"/>
            <a:ext cx="62023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fr-CA" altLang="en-US" sz="3200" dirty="0" smtClean="0">
              <a:solidFill>
                <a:srgbClr val="143D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484438" y="1600200"/>
            <a:ext cx="620236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endParaRPr lang="fr-CA" altLang="en-US" sz="6000" b="1" kern="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316272" y="1605280"/>
            <a:ext cx="620236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fr-CA" altLang="en-US" sz="6000" kern="0" smtClean="0">
                <a:solidFill>
                  <a:srgbClr val="143D68"/>
                </a:solidFill>
              </a:rPr>
              <a:t>What do polar bears like to eat?</a:t>
            </a:r>
          </a:p>
          <a:p>
            <a:pPr marL="0" indent="0" eaLnBrk="1" hangingPunct="1">
              <a:buFontTx/>
              <a:buNone/>
            </a:pPr>
            <a:r>
              <a:rPr lang="fr-CA" altLang="en-US" sz="6000" b="1" kern="0" smtClean="0">
                <a:solidFill>
                  <a:schemeClr val="accent5">
                    <a:lumMod val="50000"/>
                  </a:schemeClr>
                </a:solidFill>
              </a:rPr>
              <a:t>Brrrrrr-itos!</a:t>
            </a:r>
            <a:endParaRPr lang="fr-CA" altLang="en-US" sz="6000" b="1" kern="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850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84438" y="1268760"/>
            <a:ext cx="6202362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endParaRPr lang="fr-CA" sz="2800" kern="0" dirty="0" smtClean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algn="ctr">
              <a:spcBef>
                <a:spcPct val="20000"/>
              </a:spcBef>
              <a:defRPr/>
            </a:pPr>
            <a:r>
              <a:rPr lang="fr-CA" sz="11000" b="1" kern="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ROUND 2 ANSWERS</a:t>
            </a:r>
            <a:endParaRPr lang="fr-CA" sz="11000" b="1" kern="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469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23728" y="620688"/>
            <a:ext cx="6573416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2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Answers</a:t>
            </a:r>
            <a:endParaRPr lang="fr-CA" altLang="en-US" sz="5400" b="1" dirty="0" smtClean="0">
              <a:solidFill>
                <a:srgbClr val="143D68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1</a:t>
            </a:r>
          </a:p>
          <a:p>
            <a:pPr marL="0" indent="0" eaLnBrk="1" hangingPunct="1">
              <a:buNone/>
            </a:pPr>
            <a:r>
              <a:rPr lang="fr-CA" altLang="en-US" sz="6000" dirty="0" err="1" smtClean="0">
                <a:solidFill>
                  <a:srgbClr val="143D68"/>
                </a:solidFill>
              </a:rPr>
              <a:t>What</a:t>
            </a:r>
            <a:r>
              <a:rPr lang="fr-CA" altLang="en-US" sz="6000" dirty="0" smtClean="0">
                <a:solidFill>
                  <a:srgbClr val="143D68"/>
                </a:solidFill>
              </a:rPr>
              <a:t>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is</a:t>
            </a:r>
            <a:r>
              <a:rPr lang="fr-CA" altLang="en-US" sz="6000" dirty="0" smtClean="0">
                <a:solidFill>
                  <a:srgbClr val="143D68"/>
                </a:solidFill>
              </a:rPr>
              <a:t>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another</a:t>
            </a:r>
            <a:r>
              <a:rPr lang="fr-CA" altLang="en-US" sz="6000" dirty="0" smtClean="0">
                <a:solidFill>
                  <a:srgbClr val="143D68"/>
                </a:solidFill>
              </a:rPr>
              <a:t>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name</a:t>
            </a:r>
            <a:r>
              <a:rPr lang="fr-CA" altLang="en-US" sz="6000" dirty="0" smtClean="0">
                <a:solidFill>
                  <a:srgbClr val="143D68"/>
                </a:solidFill>
              </a:rPr>
              <a:t> for a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reindeer</a:t>
            </a:r>
            <a:r>
              <a:rPr lang="fr-CA" altLang="en-US" sz="6000" dirty="0" smtClean="0">
                <a:solidFill>
                  <a:srgbClr val="143D68"/>
                </a:solidFill>
              </a:rPr>
              <a:t>?</a:t>
            </a:r>
          </a:p>
          <a:p>
            <a:pPr marL="0" indent="0" algn="ctr" eaLnBrk="1" hangingPunct="1">
              <a:buNone/>
            </a:pPr>
            <a:r>
              <a:rPr lang="fr-CA" altLang="en-US" sz="6600" b="1" dirty="0" smtClean="0">
                <a:solidFill>
                  <a:srgbClr val="4597A0"/>
                </a:solidFill>
              </a:rPr>
              <a:t>Caribou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938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760" y="620688"/>
            <a:ext cx="6285384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2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Answers</a:t>
            </a:r>
            <a:endParaRPr lang="fr-CA" altLang="en-US" sz="5400" b="1" dirty="0" smtClean="0">
              <a:solidFill>
                <a:srgbClr val="143D68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2</a:t>
            </a:r>
          </a:p>
          <a:p>
            <a:pPr marL="0" indent="0" eaLnBrk="1" hangingPunct="1">
              <a:buNone/>
            </a:pPr>
            <a:r>
              <a:rPr lang="fr-CA" altLang="en-US" sz="4400" dirty="0" err="1">
                <a:solidFill>
                  <a:srgbClr val="143D68"/>
                </a:solidFill>
              </a:rPr>
              <a:t>Antarctica</a:t>
            </a:r>
            <a:r>
              <a:rPr lang="fr-CA" altLang="en-US" sz="4400" dirty="0">
                <a:solidFill>
                  <a:srgbClr val="143D68"/>
                </a:solidFill>
              </a:rPr>
              <a:t> </a:t>
            </a:r>
            <a:r>
              <a:rPr lang="fr-CA" altLang="en-US" sz="4400" dirty="0" err="1">
                <a:solidFill>
                  <a:srgbClr val="143D68"/>
                </a:solidFill>
              </a:rPr>
              <a:t>is</a:t>
            </a:r>
            <a:r>
              <a:rPr lang="fr-CA" altLang="en-US" sz="4400" dirty="0">
                <a:solidFill>
                  <a:srgbClr val="143D68"/>
                </a:solidFill>
              </a:rPr>
              <a:t>:</a:t>
            </a:r>
          </a:p>
          <a:p>
            <a:pPr marL="514350" indent="-514350" eaLnBrk="1" hangingPunct="1">
              <a:buAutoNum type="alphaLcParenBoth"/>
            </a:pPr>
            <a:r>
              <a:rPr lang="fr-CA" altLang="en-US" sz="4400" dirty="0">
                <a:solidFill>
                  <a:srgbClr val="143D68"/>
                </a:solidFill>
              </a:rPr>
              <a:t> </a:t>
            </a:r>
            <a:r>
              <a:rPr lang="fr-CA" altLang="en-US" sz="4400" dirty="0" err="1">
                <a:solidFill>
                  <a:srgbClr val="143D68"/>
                </a:solidFill>
              </a:rPr>
              <a:t>Sea</a:t>
            </a:r>
            <a:r>
              <a:rPr lang="fr-CA" altLang="en-US" sz="4400" dirty="0">
                <a:solidFill>
                  <a:srgbClr val="143D68"/>
                </a:solidFill>
              </a:rPr>
              <a:t> </a:t>
            </a:r>
            <a:r>
              <a:rPr lang="fr-CA" altLang="en-US" sz="4400" dirty="0" err="1">
                <a:solidFill>
                  <a:srgbClr val="143D68"/>
                </a:solidFill>
              </a:rPr>
              <a:t>surrounded</a:t>
            </a:r>
            <a:r>
              <a:rPr lang="fr-CA" altLang="en-US" sz="4400" dirty="0">
                <a:solidFill>
                  <a:srgbClr val="143D68"/>
                </a:solidFill>
              </a:rPr>
              <a:t> by land</a:t>
            </a:r>
          </a:p>
          <a:p>
            <a:pPr marL="514350" indent="-514350" eaLnBrk="1" hangingPunct="1">
              <a:buAutoNum type="alphaLcParenBoth"/>
            </a:pPr>
            <a:r>
              <a:rPr lang="fr-CA" altLang="en-US" sz="4400" dirty="0">
                <a:solidFill>
                  <a:srgbClr val="143D68"/>
                </a:solidFill>
              </a:rPr>
              <a:t> Land </a:t>
            </a:r>
            <a:r>
              <a:rPr lang="fr-CA" altLang="en-US" sz="4400" dirty="0" err="1">
                <a:solidFill>
                  <a:srgbClr val="143D68"/>
                </a:solidFill>
              </a:rPr>
              <a:t>surrounded</a:t>
            </a:r>
            <a:r>
              <a:rPr lang="fr-CA" altLang="en-US" sz="4400" dirty="0">
                <a:solidFill>
                  <a:srgbClr val="143D68"/>
                </a:solidFill>
              </a:rPr>
              <a:t> by </a:t>
            </a:r>
            <a:r>
              <a:rPr lang="fr-CA" altLang="en-US" sz="4400" dirty="0" err="1" smtClean="0">
                <a:solidFill>
                  <a:srgbClr val="143D68"/>
                </a:solidFill>
              </a:rPr>
              <a:t>sea</a:t>
            </a:r>
            <a:endParaRPr lang="fr-CA" altLang="en-US" sz="4400" dirty="0" smtClean="0">
              <a:solidFill>
                <a:srgbClr val="143D68"/>
              </a:solidFill>
            </a:endParaRPr>
          </a:p>
          <a:p>
            <a:pPr marL="0" indent="0" algn="ctr" eaLnBrk="1" hangingPunct="1">
              <a:buNone/>
            </a:pPr>
            <a:r>
              <a:rPr lang="fr-CA" altLang="en-US" sz="5400" b="1" dirty="0" smtClean="0">
                <a:solidFill>
                  <a:srgbClr val="4597A0"/>
                </a:solidFill>
              </a:rPr>
              <a:t>Land </a:t>
            </a:r>
            <a:r>
              <a:rPr lang="fr-CA" altLang="en-US" sz="5400" b="1" dirty="0" err="1" smtClean="0">
                <a:solidFill>
                  <a:srgbClr val="4597A0"/>
                </a:solidFill>
              </a:rPr>
              <a:t>surrounded</a:t>
            </a:r>
            <a:r>
              <a:rPr lang="fr-CA" altLang="en-US" sz="5400" b="1" dirty="0" smtClean="0">
                <a:solidFill>
                  <a:srgbClr val="4597A0"/>
                </a:solidFill>
              </a:rPr>
              <a:t> by </a:t>
            </a:r>
            <a:r>
              <a:rPr lang="fr-CA" altLang="en-US" sz="5400" b="1" dirty="0" err="1" smtClean="0">
                <a:solidFill>
                  <a:srgbClr val="4597A0"/>
                </a:solidFill>
              </a:rPr>
              <a:t>sea</a:t>
            </a:r>
            <a:endParaRPr lang="fr-CA" altLang="en-US" sz="5400" b="1" dirty="0">
              <a:solidFill>
                <a:srgbClr val="4597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1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483768" y="620688"/>
            <a:ext cx="6213376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2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Answers</a:t>
            </a:r>
            <a:endParaRPr lang="fr-CA" altLang="en-US" sz="5400" b="1" dirty="0" smtClean="0">
              <a:solidFill>
                <a:srgbClr val="143D68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3</a:t>
            </a:r>
          </a:p>
          <a:p>
            <a:pPr marL="0" indent="0" eaLnBrk="1" hangingPunct="1">
              <a:buNone/>
            </a:pPr>
            <a:r>
              <a:rPr lang="fr-CA" altLang="en-US" sz="5400" dirty="0" err="1">
                <a:solidFill>
                  <a:srgbClr val="143D68"/>
                </a:solidFill>
              </a:rPr>
              <a:t>True</a:t>
            </a:r>
            <a:r>
              <a:rPr lang="fr-CA" altLang="en-US" sz="5400" dirty="0">
                <a:solidFill>
                  <a:srgbClr val="143D68"/>
                </a:solidFill>
              </a:rPr>
              <a:t> or False: Killer </a:t>
            </a:r>
            <a:r>
              <a:rPr lang="fr-CA" altLang="en-US" sz="5400" dirty="0" err="1">
                <a:solidFill>
                  <a:srgbClr val="143D68"/>
                </a:solidFill>
              </a:rPr>
              <a:t>whales</a:t>
            </a:r>
            <a:r>
              <a:rPr lang="fr-CA" altLang="en-US" sz="5400" dirty="0">
                <a:solidFill>
                  <a:srgbClr val="143D68"/>
                </a:solidFill>
              </a:rPr>
              <a:t> live in the </a:t>
            </a:r>
            <a:r>
              <a:rPr lang="fr-CA" altLang="en-US" sz="5400" dirty="0" err="1">
                <a:solidFill>
                  <a:srgbClr val="143D68"/>
                </a:solidFill>
              </a:rPr>
              <a:t>Arctic</a:t>
            </a:r>
            <a:r>
              <a:rPr lang="fr-CA" altLang="en-US" sz="5400" dirty="0" smtClean="0">
                <a:solidFill>
                  <a:srgbClr val="143D68"/>
                </a:solidFill>
              </a:rPr>
              <a:t>?</a:t>
            </a:r>
          </a:p>
          <a:p>
            <a:pPr marL="0" indent="0" algn="ctr" eaLnBrk="1" hangingPunct="1">
              <a:buNone/>
            </a:pPr>
            <a:r>
              <a:rPr lang="fr-CA" altLang="en-US" sz="6600" b="1" dirty="0" err="1" smtClean="0">
                <a:solidFill>
                  <a:srgbClr val="4597A0"/>
                </a:solidFill>
              </a:rPr>
              <a:t>True</a:t>
            </a:r>
            <a:endParaRPr lang="fr-CA" altLang="en-US" sz="6600" b="1" dirty="0" smtClean="0">
              <a:solidFill>
                <a:srgbClr val="4597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89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752" y="620688"/>
            <a:ext cx="6357392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2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Answers</a:t>
            </a:r>
            <a:endParaRPr lang="fr-CA" altLang="en-US" sz="5400" b="1" dirty="0" smtClean="0">
              <a:solidFill>
                <a:srgbClr val="143D68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4</a:t>
            </a:r>
          </a:p>
          <a:p>
            <a:pPr marL="0" indent="0" eaLnBrk="1" hangingPunct="1">
              <a:buNone/>
            </a:pPr>
            <a:r>
              <a:rPr lang="fr-CA" altLang="en-US" sz="4800" dirty="0" err="1" smtClean="0">
                <a:solidFill>
                  <a:srgbClr val="143D68"/>
                </a:solidFill>
              </a:rPr>
              <a:t>What</a:t>
            </a:r>
            <a:r>
              <a:rPr lang="fr-CA" altLang="en-US" sz="4800" dirty="0" smtClean="0">
                <a:solidFill>
                  <a:srgbClr val="143D68"/>
                </a:solidFill>
              </a:rPr>
              <a:t> </a:t>
            </a:r>
            <a:r>
              <a:rPr lang="fr-CA" altLang="en-US" sz="4800" dirty="0" err="1" smtClean="0">
                <a:solidFill>
                  <a:srgbClr val="143D68"/>
                </a:solidFill>
              </a:rPr>
              <a:t>is</a:t>
            </a:r>
            <a:r>
              <a:rPr lang="fr-CA" altLang="en-US" sz="4800" dirty="0" smtClean="0">
                <a:solidFill>
                  <a:srgbClr val="143D68"/>
                </a:solidFill>
              </a:rPr>
              <a:t> the fat </a:t>
            </a:r>
            <a:r>
              <a:rPr lang="fr-CA" altLang="en-US" sz="4800" dirty="0" err="1" smtClean="0">
                <a:solidFill>
                  <a:srgbClr val="143D68"/>
                </a:solidFill>
              </a:rPr>
              <a:t>under</a:t>
            </a:r>
            <a:r>
              <a:rPr lang="fr-CA" altLang="en-US" sz="4800" dirty="0" smtClean="0">
                <a:solidFill>
                  <a:srgbClr val="143D68"/>
                </a:solidFill>
              </a:rPr>
              <a:t> the skin of a </a:t>
            </a:r>
            <a:r>
              <a:rPr lang="fr-CA" altLang="en-US" sz="4800" dirty="0" err="1" smtClean="0">
                <a:solidFill>
                  <a:srgbClr val="143D68"/>
                </a:solidFill>
              </a:rPr>
              <a:t>seal</a:t>
            </a:r>
            <a:r>
              <a:rPr lang="fr-CA" altLang="en-US" sz="4800" dirty="0" smtClean="0">
                <a:solidFill>
                  <a:srgbClr val="143D68"/>
                </a:solidFill>
              </a:rPr>
              <a:t> or </a:t>
            </a:r>
            <a:r>
              <a:rPr lang="fr-CA" altLang="en-US" sz="4800" dirty="0" err="1" smtClean="0">
                <a:solidFill>
                  <a:srgbClr val="143D68"/>
                </a:solidFill>
              </a:rPr>
              <a:t>walrus</a:t>
            </a:r>
            <a:r>
              <a:rPr lang="fr-CA" altLang="en-US" sz="4800" dirty="0" smtClean="0">
                <a:solidFill>
                  <a:srgbClr val="143D68"/>
                </a:solidFill>
              </a:rPr>
              <a:t> </a:t>
            </a:r>
            <a:r>
              <a:rPr lang="fr-CA" altLang="en-US" sz="4800" dirty="0" err="1" smtClean="0">
                <a:solidFill>
                  <a:srgbClr val="143D68"/>
                </a:solidFill>
              </a:rPr>
              <a:t>called</a:t>
            </a:r>
            <a:r>
              <a:rPr lang="fr-CA" altLang="en-US" sz="4800" dirty="0" smtClean="0">
                <a:solidFill>
                  <a:srgbClr val="143D68"/>
                </a:solidFill>
              </a:rPr>
              <a:t>?</a:t>
            </a:r>
          </a:p>
          <a:p>
            <a:pPr marL="0" indent="0" algn="ctr" eaLnBrk="1" hangingPunct="1">
              <a:buNone/>
            </a:pPr>
            <a:r>
              <a:rPr lang="fr-CA" altLang="en-US" sz="6600" b="1" dirty="0" err="1" smtClean="0">
                <a:solidFill>
                  <a:srgbClr val="4597A0"/>
                </a:solidFill>
              </a:rPr>
              <a:t>Blubber</a:t>
            </a:r>
            <a:endParaRPr lang="fr-CA" altLang="en-US" sz="6600" b="1" dirty="0" smtClean="0">
              <a:solidFill>
                <a:srgbClr val="4597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431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1</a:t>
            </a:r>
          </a:p>
          <a:p>
            <a:pPr marL="0" indent="0" eaLnBrk="1" hangingPunct="1">
              <a:buNone/>
            </a:pPr>
            <a:r>
              <a:rPr lang="fr-CA" altLang="en-US" sz="6600" dirty="0" err="1" smtClean="0">
                <a:solidFill>
                  <a:srgbClr val="143D68"/>
                </a:solidFill>
              </a:rPr>
              <a:t>What</a:t>
            </a:r>
            <a:r>
              <a:rPr lang="fr-CA" altLang="en-US" sz="6600" dirty="0" smtClean="0">
                <a:solidFill>
                  <a:srgbClr val="143D68"/>
                </a:solidFill>
              </a:rPr>
              <a:t> </a:t>
            </a:r>
            <a:r>
              <a:rPr lang="fr-CA" altLang="en-US" sz="6600" dirty="0" err="1" smtClean="0">
                <a:solidFill>
                  <a:srgbClr val="143D68"/>
                </a:solidFill>
              </a:rPr>
              <a:t>is</a:t>
            </a:r>
            <a:r>
              <a:rPr lang="fr-CA" altLang="en-US" sz="6600" dirty="0" smtClean="0">
                <a:solidFill>
                  <a:srgbClr val="143D68"/>
                </a:solidFill>
              </a:rPr>
              <a:t> a baby </a:t>
            </a:r>
            <a:r>
              <a:rPr lang="fr-CA" altLang="en-US" sz="6600" dirty="0" err="1" smtClean="0">
                <a:solidFill>
                  <a:srgbClr val="143D68"/>
                </a:solidFill>
              </a:rPr>
              <a:t>seal</a:t>
            </a:r>
            <a:r>
              <a:rPr lang="fr-CA" altLang="en-US" sz="6600" dirty="0" smtClean="0">
                <a:solidFill>
                  <a:srgbClr val="143D68"/>
                </a:solidFill>
              </a:rPr>
              <a:t> </a:t>
            </a:r>
            <a:r>
              <a:rPr lang="fr-CA" altLang="en-US" sz="6600" dirty="0" err="1" smtClean="0">
                <a:solidFill>
                  <a:srgbClr val="143D68"/>
                </a:solidFill>
              </a:rPr>
              <a:t>called</a:t>
            </a:r>
            <a:r>
              <a:rPr lang="fr-CA" altLang="en-US" sz="6600" dirty="0" smtClean="0">
                <a:solidFill>
                  <a:srgbClr val="143D68"/>
                </a:solidFill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752" y="620688"/>
            <a:ext cx="6357392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2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Answers</a:t>
            </a:r>
            <a:endParaRPr lang="fr-CA" altLang="en-US" sz="5400" b="1" dirty="0" smtClean="0">
              <a:solidFill>
                <a:srgbClr val="143D68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5</a:t>
            </a:r>
          </a:p>
          <a:p>
            <a:pPr marL="0" indent="0" eaLnBrk="1" hangingPunct="1">
              <a:buNone/>
            </a:pPr>
            <a:r>
              <a:rPr lang="fr-CA" altLang="en-US" sz="4800" dirty="0" err="1" smtClean="0">
                <a:solidFill>
                  <a:srgbClr val="143D68"/>
                </a:solidFill>
              </a:rPr>
              <a:t>What</a:t>
            </a:r>
            <a:r>
              <a:rPr lang="fr-CA" altLang="en-US" sz="4800" dirty="0" smtClean="0">
                <a:solidFill>
                  <a:srgbClr val="143D68"/>
                </a:solidFill>
              </a:rPr>
              <a:t> </a:t>
            </a:r>
            <a:r>
              <a:rPr lang="fr-CA" altLang="en-US" sz="4800" dirty="0" err="1" smtClean="0">
                <a:solidFill>
                  <a:srgbClr val="143D68"/>
                </a:solidFill>
              </a:rPr>
              <a:t>colour</a:t>
            </a:r>
            <a:r>
              <a:rPr lang="fr-CA" altLang="en-US" sz="4800" dirty="0" smtClean="0">
                <a:solidFill>
                  <a:srgbClr val="143D68"/>
                </a:solidFill>
              </a:rPr>
              <a:t> </a:t>
            </a:r>
            <a:r>
              <a:rPr lang="fr-CA" altLang="en-US" sz="4800" dirty="0" err="1" smtClean="0">
                <a:solidFill>
                  <a:srgbClr val="143D68"/>
                </a:solidFill>
              </a:rPr>
              <a:t>is</a:t>
            </a:r>
            <a:r>
              <a:rPr lang="fr-CA" altLang="en-US" sz="4800" dirty="0" smtClean="0">
                <a:solidFill>
                  <a:srgbClr val="143D68"/>
                </a:solidFill>
              </a:rPr>
              <a:t> a polar </a:t>
            </a:r>
            <a:r>
              <a:rPr lang="fr-CA" altLang="en-US" sz="4800" dirty="0" err="1" smtClean="0">
                <a:solidFill>
                  <a:srgbClr val="143D68"/>
                </a:solidFill>
              </a:rPr>
              <a:t>bear’s</a:t>
            </a:r>
            <a:r>
              <a:rPr lang="fr-CA" altLang="en-US" sz="4800" dirty="0" smtClean="0">
                <a:solidFill>
                  <a:srgbClr val="143D68"/>
                </a:solidFill>
              </a:rPr>
              <a:t> </a:t>
            </a:r>
            <a:r>
              <a:rPr lang="fr-CA" altLang="en-US" sz="4800" u="sng" dirty="0" smtClean="0">
                <a:solidFill>
                  <a:srgbClr val="143D68"/>
                </a:solidFill>
              </a:rPr>
              <a:t>skin</a:t>
            </a:r>
            <a:r>
              <a:rPr lang="fr-CA" altLang="en-US" sz="4800" dirty="0" smtClean="0">
                <a:solidFill>
                  <a:srgbClr val="143D68"/>
                </a:solidFill>
              </a:rPr>
              <a:t>? (</a:t>
            </a:r>
            <a:r>
              <a:rPr lang="fr-CA" altLang="en-US" sz="4800" dirty="0" err="1" smtClean="0">
                <a:solidFill>
                  <a:srgbClr val="143D68"/>
                </a:solidFill>
              </a:rPr>
              <a:t>Hint</a:t>
            </a:r>
            <a:r>
              <a:rPr lang="fr-CA" altLang="en-US" sz="4800" dirty="0" smtClean="0">
                <a:solidFill>
                  <a:srgbClr val="143D68"/>
                </a:solidFill>
              </a:rPr>
              <a:t>: not </a:t>
            </a:r>
            <a:r>
              <a:rPr lang="fr-CA" altLang="en-US" sz="4800" dirty="0" err="1" smtClean="0">
                <a:solidFill>
                  <a:srgbClr val="143D68"/>
                </a:solidFill>
              </a:rPr>
              <a:t>its</a:t>
            </a:r>
            <a:r>
              <a:rPr lang="fr-CA" altLang="en-US" sz="4800" dirty="0" smtClean="0">
                <a:solidFill>
                  <a:srgbClr val="143D68"/>
                </a:solidFill>
              </a:rPr>
              <a:t> fur!)</a:t>
            </a:r>
          </a:p>
          <a:p>
            <a:pPr marL="0" indent="0" algn="ctr" eaLnBrk="1" hangingPunct="1">
              <a:buNone/>
            </a:pPr>
            <a:r>
              <a:rPr lang="fr-CA" altLang="en-US" sz="6600" b="1" dirty="0" smtClean="0">
                <a:solidFill>
                  <a:srgbClr val="4597A0"/>
                </a:solidFill>
              </a:rPr>
              <a:t>Black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773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483768" y="620688"/>
            <a:ext cx="6213376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2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Answers</a:t>
            </a:r>
            <a:endParaRPr lang="fr-CA" altLang="en-US" sz="5400" b="1" dirty="0" smtClean="0">
              <a:solidFill>
                <a:srgbClr val="143D68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6</a:t>
            </a:r>
          </a:p>
          <a:p>
            <a:pPr marL="0" indent="0" eaLnBrk="1" hangingPunct="1">
              <a:buNone/>
            </a:pPr>
            <a:r>
              <a:rPr lang="fr-CA" altLang="en-US" sz="6000" dirty="0" err="1" smtClean="0">
                <a:solidFill>
                  <a:srgbClr val="143D68"/>
                </a:solidFill>
              </a:rPr>
              <a:t>Which</a:t>
            </a:r>
            <a:r>
              <a:rPr lang="fr-CA" altLang="en-US" sz="6000" dirty="0" smtClean="0">
                <a:solidFill>
                  <a:srgbClr val="143D68"/>
                </a:solidFill>
              </a:rPr>
              <a:t>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is</a:t>
            </a:r>
            <a:r>
              <a:rPr lang="fr-CA" altLang="en-US" sz="6000" dirty="0" smtClean="0">
                <a:solidFill>
                  <a:srgbClr val="143D68"/>
                </a:solidFill>
              </a:rPr>
              <a:t> the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largest</a:t>
            </a:r>
            <a:r>
              <a:rPr lang="fr-CA" altLang="en-US" sz="6000" dirty="0" smtClean="0">
                <a:solidFill>
                  <a:srgbClr val="143D68"/>
                </a:solidFill>
              </a:rPr>
              <a:t> type of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penguin</a:t>
            </a:r>
            <a:r>
              <a:rPr lang="fr-CA" altLang="en-US" sz="6000" dirty="0" smtClean="0">
                <a:solidFill>
                  <a:srgbClr val="143D68"/>
                </a:solidFill>
              </a:rPr>
              <a:t>?</a:t>
            </a:r>
          </a:p>
          <a:p>
            <a:pPr marL="0" indent="0" algn="ctr" eaLnBrk="1" hangingPunct="1">
              <a:buNone/>
            </a:pPr>
            <a:r>
              <a:rPr lang="fr-CA" altLang="en-US" sz="6600" b="1" dirty="0" err="1" smtClean="0">
                <a:solidFill>
                  <a:srgbClr val="4597A0"/>
                </a:solidFill>
              </a:rPr>
              <a:t>Emperor</a:t>
            </a:r>
            <a:endParaRPr lang="fr-CA" altLang="en-US" sz="6600" b="1" dirty="0" smtClean="0">
              <a:solidFill>
                <a:srgbClr val="4597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57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20" y="341784"/>
            <a:ext cx="6851104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Polar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Bear</a:t>
            </a:r>
            <a:r>
              <a:rPr lang="fr-CA" altLang="en-US" sz="5400" b="1" dirty="0" smtClean="0">
                <a:solidFill>
                  <a:srgbClr val="143D68"/>
                </a:solidFill>
              </a:rPr>
              <a:t> Joke  #5</a:t>
            </a:r>
            <a:endParaRPr lang="fr-CA" altLang="en-US" sz="5400" b="1" dirty="0">
              <a:solidFill>
                <a:srgbClr val="143D68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84438" y="1484784"/>
            <a:ext cx="62023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fr-CA" altLang="en-US" sz="3200" dirty="0" smtClean="0">
              <a:solidFill>
                <a:srgbClr val="143D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484438" y="1600200"/>
            <a:ext cx="620236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endParaRPr lang="fr-CA" altLang="en-US" sz="6000" b="1" kern="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484438" y="1625600"/>
            <a:ext cx="620236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fr-CA" altLang="en-US" sz="5400" kern="0" smtClean="0">
                <a:solidFill>
                  <a:srgbClr val="143D68"/>
                </a:solidFill>
              </a:rPr>
              <a:t>Why don’t polar bears like fast food?</a:t>
            </a:r>
          </a:p>
          <a:p>
            <a:pPr marL="0" indent="0" eaLnBrk="1" hangingPunct="1">
              <a:buFontTx/>
              <a:buNone/>
            </a:pPr>
            <a:r>
              <a:rPr lang="fr-CA" altLang="en-US" sz="6000" b="1" kern="0" smtClean="0">
                <a:solidFill>
                  <a:schemeClr val="accent5">
                    <a:lumMod val="50000"/>
                  </a:schemeClr>
                </a:solidFill>
              </a:rPr>
              <a:t>Because they can’t catch it!</a:t>
            </a:r>
            <a:endParaRPr lang="fr-CA" altLang="en-US" sz="6000" b="1" kern="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735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84438" y="1600200"/>
            <a:ext cx="62023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endParaRPr lang="fr-CA" sz="2800" kern="0" dirty="0" smtClean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algn="ctr">
              <a:spcBef>
                <a:spcPct val="20000"/>
              </a:spcBef>
              <a:defRPr/>
            </a:pPr>
            <a:r>
              <a:rPr lang="fr-CA" sz="11000" b="1" kern="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ROUND 4</a:t>
            </a:r>
            <a:endParaRPr lang="fr-CA" sz="11000" b="1" kern="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71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4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1</a:t>
            </a:r>
          </a:p>
          <a:p>
            <a:pPr marL="0" indent="0" eaLnBrk="1" hangingPunct="1">
              <a:buNone/>
            </a:pPr>
            <a:r>
              <a:rPr lang="fr-CA" altLang="en-US" sz="6600" dirty="0" err="1" smtClean="0">
                <a:solidFill>
                  <a:srgbClr val="143D68"/>
                </a:solidFill>
              </a:rPr>
              <a:t>True</a:t>
            </a:r>
            <a:r>
              <a:rPr lang="fr-CA" altLang="en-US" sz="6600" dirty="0" smtClean="0">
                <a:solidFill>
                  <a:srgbClr val="143D68"/>
                </a:solidFill>
              </a:rPr>
              <a:t> or false: the South Pole </a:t>
            </a:r>
            <a:r>
              <a:rPr lang="fr-CA" altLang="en-US" sz="6600" dirty="0" err="1" smtClean="0">
                <a:solidFill>
                  <a:srgbClr val="143D68"/>
                </a:solidFill>
              </a:rPr>
              <a:t>is</a:t>
            </a:r>
            <a:r>
              <a:rPr lang="fr-CA" altLang="en-US" sz="6600" dirty="0" smtClean="0">
                <a:solidFill>
                  <a:srgbClr val="143D68"/>
                </a:solidFill>
              </a:rPr>
              <a:t> in </a:t>
            </a:r>
            <a:r>
              <a:rPr lang="fr-CA" altLang="en-US" sz="6600" dirty="0" err="1" smtClean="0">
                <a:solidFill>
                  <a:srgbClr val="143D68"/>
                </a:solidFill>
              </a:rPr>
              <a:t>Antarctica</a:t>
            </a:r>
            <a:r>
              <a:rPr lang="fr-CA" altLang="en-US" sz="6600" dirty="0" smtClean="0">
                <a:solidFill>
                  <a:srgbClr val="143D68"/>
                </a:solidFill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362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4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2</a:t>
            </a:r>
          </a:p>
          <a:p>
            <a:pPr marL="0" indent="0" eaLnBrk="1" hangingPunct="1">
              <a:buNone/>
            </a:pPr>
            <a:r>
              <a:rPr lang="fr-CA" altLang="en-US" sz="6600" dirty="0" err="1" smtClean="0">
                <a:solidFill>
                  <a:srgbClr val="143D68"/>
                </a:solidFill>
              </a:rPr>
              <a:t>What</a:t>
            </a:r>
            <a:r>
              <a:rPr lang="fr-CA" altLang="en-US" sz="6600" dirty="0" smtClean="0">
                <a:solidFill>
                  <a:srgbClr val="143D68"/>
                </a:solidFill>
              </a:rPr>
              <a:t> </a:t>
            </a:r>
            <a:r>
              <a:rPr lang="fr-CA" altLang="en-US" sz="6600" dirty="0" err="1" smtClean="0">
                <a:solidFill>
                  <a:srgbClr val="143D68"/>
                </a:solidFill>
              </a:rPr>
              <a:t>colour</a:t>
            </a:r>
            <a:r>
              <a:rPr lang="fr-CA" altLang="en-US" sz="6600" dirty="0" smtClean="0">
                <a:solidFill>
                  <a:srgbClr val="143D68"/>
                </a:solidFill>
              </a:rPr>
              <a:t> </a:t>
            </a:r>
            <a:r>
              <a:rPr lang="fr-CA" altLang="en-US" sz="6600" dirty="0" err="1" smtClean="0">
                <a:solidFill>
                  <a:srgbClr val="143D68"/>
                </a:solidFill>
              </a:rPr>
              <a:t>eyes</a:t>
            </a:r>
            <a:r>
              <a:rPr lang="fr-CA" altLang="en-US" sz="6600" dirty="0" smtClean="0">
                <a:solidFill>
                  <a:srgbClr val="143D68"/>
                </a:solidFill>
              </a:rPr>
              <a:t> has a husky dog?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362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4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3</a:t>
            </a:r>
          </a:p>
          <a:p>
            <a:pPr marL="0" indent="0" eaLnBrk="1" hangingPunct="1">
              <a:buNone/>
            </a:pPr>
            <a:r>
              <a:rPr lang="fr-CA" altLang="en-US" sz="4800" dirty="0" smtClean="0">
                <a:solidFill>
                  <a:srgbClr val="143D68"/>
                </a:solidFill>
              </a:rPr>
              <a:t>Put </a:t>
            </a:r>
            <a:r>
              <a:rPr lang="fr-CA" altLang="en-US" sz="4800" dirty="0" err="1" smtClean="0">
                <a:solidFill>
                  <a:srgbClr val="143D68"/>
                </a:solidFill>
              </a:rPr>
              <a:t>these</a:t>
            </a:r>
            <a:r>
              <a:rPr lang="fr-CA" altLang="en-US" sz="4800" dirty="0" smtClean="0">
                <a:solidFill>
                  <a:srgbClr val="143D68"/>
                </a:solidFill>
              </a:rPr>
              <a:t> </a:t>
            </a:r>
            <a:r>
              <a:rPr lang="fr-CA" altLang="en-US" sz="4800" dirty="0" err="1" smtClean="0">
                <a:solidFill>
                  <a:srgbClr val="143D68"/>
                </a:solidFill>
              </a:rPr>
              <a:t>animals</a:t>
            </a:r>
            <a:r>
              <a:rPr lang="fr-CA" altLang="en-US" sz="4800" dirty="0" smtClean="0">
                <a:solidFill>
                  <a:srgbClr val="143D68"/>
                </a:solidFill>
              </a:rPr>
              <a:t> </a:t>
            </a:r>
            <a:r>
              <a:rPr lang="fr-CA" altLang="en-US" sz="4800" dirty="0" err="1" smtClean="0">
                <a:solidFill>
                  <a:srgbClr val="143D68"/>
                </a:solidFill>
              </a:rPr>
              <a:t>into</a:t>
            </a:r>
            <a:r>
              <a:rPr lang="fr-CA" altLang="en-US" sz="4800" dirty="0" smtClean="0">
                <a:solidFill>
                  <a:srgbClr val="143D68"/>
                </a:solidFill>
              </a:rPr>
              <a:t> </a:t>
            </a:r>
            <a:r>
              <a:rPr lang="fr-CA" altLang="en-US" sz="4800" dirty="0" err="1" smtClean="0">
                <a:solidFill>
                  <a:srgbClr val="143D68"/>
                </a:solidFill>
              </a:rPr>
              <a:t>alphabetical</a:t>
            </a:r>
            <a:r>
              <a:rPr lang="fr-CA" altLang="en-US" sz="4800" dirty="0" smtClean="0">
                <a:solidFill>
                  <a:srgbClr val="143D68"/>
                </a:solidFill>
              </a:rPr>
              <a:t> </a:t>
            </a:r>
            <a:r>
              <a:rPr lang="fr-CA" altLang="en-US" sz="4800" dirty="0" err="1" smtClean="0">
                <a:solidFill>
                  <a:srgbClr val="143D68"/>
                </a:solidFill>
              </a:rPr>
              <a:t>order</a:t>
            </a:r>
            <a:r>
              <a:rPr lang="fr-CA" altLang="en-US" sz="4800" dirty="0" smtClean="0">
                <a:solidFill>
                  <a:srgbClr val="143D68"/>
                </a:solidFill>
              </a:rPr>
              <a:t>:</a:t>
            </a:r>
          </a:p>
          <a:p>
            <a:pPr marL="0" indent="0" eaLnBrk="1" hangingPunct="1">
              <a:buNone/>
            </a:pPr>
            <a:r>
              <a:rPr lang="fr-CA" altLang="en-US" sz="4800" dirty="0" err="1" smtClean="0">
                <a:solidFill>
                  <a:srgbClr val="143D68"/>
                </a:solidFill>
              </a:rPr>
              <a:t>seal</a:t>
            </a:r>
            <a:r>
              <a:rPr lang="fr-CA" altLang="en-US" sz="4800" dirty="0" smtClean="0">
                <a:solidFill>
                  <a:srgbClr val="143D68"/>
                </a:solidFill>
              </a:rPr>
              <a:t>, husky, </a:t>
            </a:r>
            <a:r>
              <a:rPr lang="fr-CA" altLang="en-US" sz="4800" dirty="0" err="1" smtClean="0">
                <a:solidFill>
                  <a:srgbClr val="143D68"/>
                </a:solidFill>
              </a:rPr>
              <a:t>penguin</a:t>
            </a:r>
            <a:r>
              <a:rPr lang="fr-CA" altLang="en-US" sz="4800" dirty="0" smtClean="0">
                <a:solidFill>
                  <a:srgbClr val="143D68"/>
                </a:solidFill>
              </a:rPr>
              <a:t>, </a:t>
            </a:r>
            <a:r>
              <a:rPr lang="fr-CA" altLang="en-US" sz="4800" dirty="0" err="1" smtClean="0">
                <a:solidFill>
                  <a:srgbClr val="143D68"/>
                </a:solidFill>
              </a:rPr>
              <a:t>walrus</a:t>
            </a:r>
            <a:r>
              <a:rPr lang="fr-CA" altLang="en-US" sz="4800" dirty="0" smtClean="0">
                <a:solidFill>
                  <a:srgbClr val="143D68"/>
                </a:solidFill>
              </a:rPr>
              <a:t>, caribou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26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4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4</a:t>
            </a:r>
          </a:p>
          <a:p>
            <a:pPr marL="0" indent="0" eaLnBrk="1" hangingPunct="1">
              <a:buNone/>
            </a:pPr>
            <a:r>
              <a:rPr lang="fr-CA" altLang="en-US" sz="6000" dirty="0" err="1" smtClean="0">
                <a:solidFill>
                  <a:srgbClr val="143D68"/>
                </a:solidFill>
              </a:rPr>
              <a:t>What</a:t>
            </a:r>
            <a:r>
              <a:rPr lang="fr-CA" altLang="en-US" sz="6000" dirty="0" smtClean="0">
                <a:solidFill>
                  <a:srgbClr val="143D68"/>
                </a:solidFill>
              </a:rPr>
              <a:t>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animals</a:t>
            </a:r>
            <a:r>
              <a:rPr lang="fr-CA" altLang="en-US" sz="6000" dirty="0" smtClean="0">
                <a:solidFill>
                  <a:srgbClr val="143D68"/>
                </a:solidFill>
              </a:rPr>
              <a:t>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hunt</a:t>
            </a:r>
            <a:r>
              <a:rPr lang="fr-CA" altLang="en-US" sz="6000" dirty="0" smtClean="0">
                <a:solidFill>
                  <a:srgbClr val="143D68"/>
                </a:solidFill>
              </a:rPr>
              <a:t>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together</a:t>
            </a:r>
            <a:r>
              <a:rPr lang="fr-CA" altLang="en-US" sz="6000" dirty="0" smtClean="0">
                <a:solidFill>
                  <a:srgbClr val="143D68"/>
                </a:solidFill>
              </a:rPr>
              <a:t> in a pack?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69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4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5</a:t>
            </a:r>
          </a:p>
          <a:p>
            <a:pPr marL="0" indent="0" eaLnBrk="1" hangingPunct="1">
              <a:buNone/>
            </a:pPr>
            <a:r>
              <a:rPr lang="fr-CA" altLang="en-US" sz="6000" dirty="0" smtClean="0">
                <a:solidFill>
                  <a:srgbClr val="143D68"/>
                </a:solidFill>
              </a:rPr>
              <a:t>How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many</a:t>
            </a:r>
            <a:r>
              <a:rPr lang="fr-CA" altLang="en-US" sz="6000" dirty="0" smtClean="0">
                <a:solidFill>
                  <a:srgbClr val="143D68"/>
                </a:solidFill>
              </a:rPr>
              <a:t>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cubs</a:t>
            </a:r>
            <a:r>
              <a:rPr lang="fr-CA" altLang="en-US" sz="6000" dirty="0" smtClean="0">
                <a:solidFill>
                  <a:srgbClr val="143D68"/>
                </a:solidFill>
              </a:rPr>
              <a:t>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does</a:t>
            </a:r>
            <a:r>
              <a:rPr lang="fr-CA" altLang="en-US" sz="6000" dirty="0" smtClean="0">
                <a:solidFill>
                  <a:srgbClr val="143D68"/>
                </a:solidFill>
              </a:rPr>
              <a:t> a polar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bear</a:t>
            </a:r>
            <a:r>
              <a:rPr lang="fr-CA" altLang="en-US" sz="6000" dirty="0" smtClean="0">
                <a:solidFill>
                  <a:srgbClr val="143D68"/>
                </a:solidFill>
              </a:rPr>
              <a:t>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usually</a:t>
            </a:r>
            <a:r>
              <a:rPr lang="fr-CA" altLang="en-US" sz="6000" dirty="0" smtClean="0">
                <a:solidFill>
                  <a:srgbClr val="143D68"/>
                </a:solidFill>
              </a:rPr>
              <a:t> have?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969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4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6</a:t>
            </a:r>
          </a:p>
          <a:p>
            <a:pPr marL="0" indent="0" eaLnBrk="1" hangingPunct="1">
              <a:buNone/>
            </a:pPr>
            <a:r>
              <a:rPr lang="fr-CA" altLang="en-US" sz="6000" dirty="0" err="1" smtClean="0">
                <a:solidFill>
                  <a:srgbClr val="143D68"/>
                </a:solidFill>
              </a:rPr>
              <a:t>What</a:t>
            </a:r>
            <a:r>
              <a:rPr lang="fr-CA" altLang="en-US" sz="6000" dirty="0" smtClean="0">
                <a:solidFill>
                  <a:srgbClr val="143D68"/>
                </a:solidFill>
              </a:rPr>
              <a:t>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kind</a:t>
            </a:r>
            <a:r>
              <a:rPr lang="fr-CA" altLang="en-US" sz="6000" dirty="0" smtClean="0">
                <a:solidFill>
                  <a:srgbClr val="143D68"/>
                </a:solidFill>
              </a:rPr>
              <a:t> of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seal</a:t>
            </a:r>
            <a:r>
              <a:rPr lang="fr-CA" altLang="en-US" sz="6000" dirty="0" smtClean="0">
                <a:solidFill>
                  <a:srgbClr val="143D68"/>
                </a:solidFill>
              </a:rPr>
              <a:t> has spots on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its</a:t>
            </a:r>
            <a:r>
              <a:rPr lang="fr-CA" altLang="en-US" sz="6000" dirty="0" smtClean="0">
                <a:solidFill>
                  <a:srgbClr val="143D68"/>
                </a:solidFill>
              </a:rPr>
              <a:t> body?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048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2</a:t>
            </a:r>
          </a:p>
          <a:p>
            <a:pPr marL="0" indent="0" eaLnBrk="1" hangingPunct="1">
              <a:buNone/>
            </a:pPr>
            <a:r>
              <a:rPr lang="fr-CA" altLang="en-US" sz="6600" dirty="0" err="1" smtClean="0">
                <a:solidFill>
                  <a:srgbClr val="143D68"/>
                </a:solidFill>
              </a:rPr>
              <a:t>True</a:t>
            </a:r>
            <a:r>
              <a:rPr lang="fr-CA" altLang="en-US" sz="6600" dirty="0" smtClean="0">
                <a:solidFill>
                  <a:srgbClr val="143D68"/>
                </a:solidFill>
              </a:rPr>
              <a:t> or false: the fur of an </a:t>
            </a:r>
            <a:r>
              <a:rPr lang="fr-CA" altLang="en-US" sz="6600" dirty="0" err="1" smtClean="0">
                <a:solidFill>
                  <a:srgbClr val="143D68"/>
                </a:solidFill>
              </a:rPr>
              <a:t>Arctic</a:t>
            </a:r>
            <a:r>
              <a:rPr lang="fr-CA" altLang="en-US" sz="6600" dirty="0" smtClean="0">
                <a:solidFill>
                  <a:srgbClr val="143D68"/>
                </a:solidFill>
              </a:rPr>
              <a:t> Fox </a:t>
            </a:r>
            <a:r>
              <a:rPr lang="fr-CA" altLang="en-US" sz="6600" dirty="0" err="1" smtClean="0">
                <a:solidFill>
                  <a:srgbClr val="143D68"/>
                </a:solidFill>
              </a:rPr>
              <a:t>is</a:t>
            </a:r>
            <a:r>
              <a:rPr lang="fr-CA" altLang="en-US" sz="6600" dirty="0" smtClean="0">
                <a:solidFill>
                  <a:srgbClr val="143D68"/>
                </a:solidFill>
              </a:rPr>
              <a:t> </a:t>
            </a:r>
            <a:r>
              <a:rPr lang="fr-CA" altLang="en-US" sz="6600" dirty="0" err="1" smtClean="0">
                <a:solidFill>
                  <a:srgbClr val="143D68"/>
                </a:solidFill>
              </a:rPr>
              <a:t>red</a:t>
            </a:r>
            <a:r>
              <a:rPr lang="fr-CA" altLang="en-US" sz="6600" dirty="0" smtClean="0">
                <a:solidFill>
                  <a:srgbClr val="143D68"/>
                </a:solidFill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473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20" y="341784"/>
            <a:ext cx="6851104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Polar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Bear</a:t>
            </a:r>
            <a:r>
              <a:rPr lang="fr-CA" altLang="en-US" sz="5400" b="1" dirty="0" smtClean="0">
                <a:solidFill>
                  <a:srgbClr val="143D68"/>
                </a:solidFill>
              </a:rPr>
              <a:t> Joke  #6</a:t>
            </a:r>
            <a:endParaRPr lang="fr-CA" altLang="en-US" sz="5400" b="1" dirty="0">
              <a:solidFill>
                <a:srgbClr val="143D68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84438" y="1484784"/>
            <a:ext cx="62023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fr-CA" altLang="en-US" sz="3200" dirty="0" smtClean="0">
              <a:solidFill>
                <a:srgbClr val="143D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484438" y="1600200"/>
            <a:ext cx="620236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endParaRPr lang="fr-CA" altLang="en-US" sz="6000" b="1" kern="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339752" y="1600200"/>
            <a:ext cx="620236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fr-CA" altLang="en-US" sz="6000" kern="0" smtClean="0">
                <a:solidFill>
                  <a:srgbClr val="143D68"/>
                </a:solidFill>
              </a:rPr>
              <a:t>How does a polar bear stop a DVD?</a:t>
            </a:r>
          </a:p>
          <a:p>
            <a:pPr marL="0" indent="0" eaLnBrk="1" hangingPunct="1">
              <a:buFontTx/>
              <a:buNone/>
            </a:pPr>
            <a:r>
              <a:rPr lang="fr-CA" altLang="en-US" sz="6000" b="1" kern="0" smtClean="0">
                <a:solidFill>
                  <a:schemeClr val="accent5">
                    <a:lumMod val="50000"/>
                  </a:schemeClr>
                </a:solidFill>
              </a:rPr>
              <a:t>By pressing the ‘paws’ button!</a:t>
            </a:r>
            <a:endParaRPr lang="fr-CA" altLang="en-US" sz="6000" b="1" kern="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928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84438" y="1268760"/>
            <a:ext cx="6202362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endParaRPr lang="fr-CA" sz="2800" kern="0" dirty="0" smtClean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algn="ctr">
              <a:spcBef>
                <a:spcPct val="20000"/>
              </a:spcBef>
              <a:defRPr/>
            </a:pPr>
            <a:r>
              <a:rPr lang="fr-CA" sz="11000" b="1" kern="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ROUND 3 ANSWERS</a:t>
            </a:r>
            <a:endParaRPr lang="fr-CA" sz="11000" b="1" kern="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62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620688"/>
            <a:ext cx="6501408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3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Answers</a:t>
            </a:r>
            <a:endParaRPr lang="fr-CA" altLang="en-US" sz="5400" b="1" dirty="0" smtClean="0">
              <a:solidFill>
                <a:srgbClr val="143D68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1</a:t>
            </a:r>
          </a:p>
          <a:p>
            <a:pPr marL="0" indent="0" eaLnBrk="1" hangingPunct="1">
              <a:buNone/>
            </a:pPr>
            <a:r>
              <a:rPr lang="fr-CA" altLang="en-US" sz="6600" dirty="0" smtClean="0">
                <a:solidFill>
                  <a:srgbClr val="143D68"/>
                </a:solidFill>
              </a:rPr>
              <a:t>How </a:t>
            </a:r>
            <a:r>
              <a:rPr lang="fr-CA" altLang="en-US" sz="6600" dirty="0" err="1" smtClean="0">
                <a:solidFill>
                  <a:srgbClr val="143D68"/>
                </a:solidFill>
              </a:rPr>
              <a:t>many</a:t>
            </a:r>
            <a:r>
              <a:rPr lang="fr-CA" altLang="en-US" sz="6600" dirty="0" smtClean="0">
                <a:solidFill>
                  <a:srgbClr val="143D68"/>
                </a:solidFill>
              </a:rPr>
              <a:t> </a:t>
            </a:r>
            <a:r>
              <a:rPr lang="fr-CA" altLang="en-US" sz="6600" dirty="0" err="1" smtClean="0">
                <a:solidFill>
                  <a:srgbClr val="143D68"/>
                </a:solidFill>
              </a:rPr>
              <a:t>eggs</a:t>
            </a:r>
            <a:r>
              <a:rPr lang="fr-CA" altLang="en-US" sz="6600" dirty="0" smtClean="0">
                <a:solidFill>
                  <a:srgbClr val="143D68"/>
                </a:solidFill>
              </a:rPr>
              <a:t> </a:t>
            </a:r>
            <a:r>
              <a:rPr lang="fr-CA" altLang="en-US" sz="6600" dirty="0" err="1" smtClean="0">
                <a:solidFill>
                  <a:srgbClr val="143D68"/>
                </a:solidFill>
              </a:rPr>
              <a:t>does</a:t>
            </a:r>
            <a:r>
              <a:rPr lang="fr-CA" altLang="en-US" sz="6600" dirty="0" smtClean="0">
                <a:solidFill>
                  <a:srgbClr val="143D68"/>
                </a:solidFill>
              </a:rPr>
              <a:t> a </a:t>
            </a:r>
            <a:r>
              <a:rPr lang="fr-CA" altLang="en-US" sz="6600" dirty="0" err="1" smtClean="0">
                <a:solidFill>
                  <a:srgbClr val="143D68"/>
                </a:solidFill>
              </a:rPr>
              <a:t>penguin</a:t>
            </a:r>
            <a:r>
              <a:rPr lang="fr-CA" altLang="en-US" sz="6600" dirty="0" smtClean="0">
                <a:solidFill>
                  <a:srgbClr val="143D68"/>
                </a:solidFill>
              </a:rPr>
              <a:t> </a:t>
            </a:r>
            <a:r>
              <a:rPr lang="fr-CA" altLang="en-US" sz="6600" dirty="0" err="1" smtClean="0">
                <a:solidFill>
                  <a:srgbClr val="143D68"/>
                </a:solidFill>
              </a:rPr>
              <a:t>lay</a:t>
            </a:r>
            <a:r>
              <a:rPr lang="fr-CA" altLang="en-US" sz="6600" dirty="0" smtClean="0">
                <a:solidFill>
                  <a:srgbClr val="143D68"/>
                </a:solidFill>
              </a:rPr>
              <a:t>?</a:t>
            </a:r>
          </a:p>
          <a:p>
            <a:pPr marL="0" indent="0" algn="ctr" eaLnBrk="1" hangingPunct="1">
              <a:buNone/>
            </a:pPr>
            <a:r>
              <a:rPr lang="fr-CA" altLang="en-US" sz="6600" b="1" dirty="0" smtClean="0">
                <a:solidFill>
                  <a:srgbClr val="4597A0"/>
                </a:solidFill>
              </a:rPr>
              <a:t>One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440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620688"/>
            <a:ext cx="6501408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3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Answers</a:t>
            </a:r>
            <a:endParaRPr lang="fr-CA" altLang="en-US" sz="5400" b="1" dirty="0" smtClean="0">
              <a:solidFill>
                <a:srgbClr val="143D68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2</a:t>
            </a:r>
          </a:p>
          <a:p>
            <a:pPr marL="0" indent="0" eaLnBrk="1" hangingPunct="1">
              <a:buNone/>
            </a:pPr>
            <a:r>
              <a:rPr lang="fr-CA" altLang="en-US" sz="6000" dirty="0" err="1" smtClean="0">
                <a:solidFill>
                  <a:srgbClr val="143D68"/>
                </a:solidFill>
              </a:rPr>
              <a:t>What</a:t>
            </a:r>
            <a:r>
              <a:rPr lang="fr-CA" altLang="en-US" sz="6000" dirty="0" smtClean="0">
                <a:solidFill>
                  <a:srgbClr val="143D68"/>
                </a:solidFill>
              </a:rPr>
              <a:t> type of dog drives an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Inuit’s</a:t>
            </a:r>
            <a:r>
              <a:rPr lang="fr-CA" altLang="en-US" sz="6000" dirty="0" smtClean="0">
                <a:solidFill>
                  <a:srgbClr val="143D68"/>
                </a:solidFill>
              </a:rPr>
              <a:t>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Sled</a:t>
            </a:r>
            <a:r>
              <a:rPr lang="fr-CA" altLang="en-US" sz="6000" dirty="0" smtClean="0">
                <a:solidFill>
                  <a:srgbClr val="143D68"/>
                </a:solidFill>
              </a:rPr>
              <a:t>?</a:t>
            </a:r>
          </a:p>
          <a:p>
            <a:pPr marL="0" indent="0" algn="ctr" eaLnBrk="1" hangingPunct="1">
              <a:buNone/>
            </a:pPr>
            <a:r>
              <a:rPr lang="fr-CA" altLang="en-US" sz="6600" b="1" dirty="0" smtClean="0">
                <a:solidFill>
                  <a:srgbClr val="4597A0"/>
                </a:solidFill>
              </a:rPr>
              <a:t>Husky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760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483768" y="620688"/>
            <a:ext cx="6213376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3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Answers</a:t>
            </a:r>
            <a:endParaRPr lang="fr-CA" altLang="en-US" sz="5400" b="1" dirty="0" smtClean="0">
              <a:solidFill>
                <a:srgbClr val="143D68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3</a:t>
            </a:r>
          </a:p>
          <a:p>
            <a:pPr marL="0" indent="0" eaLnBrk="1" hangingPunct="1">
              <a:buNone/>
            </a:pPr>
            <a:r>
              <a:rPr lang="fr-CA" altLang="en-US" sz="2800" dirty="0" err="1">
                <a:solidFill>
                  <a:srgbClr val="143D68"/>
                </a:solidFill>
              </a:rPr>
              <a:t>Which</a:t>
            </a:r>
            <a:r>
              <a:rPr lang="fr-CA" altLang="en-US" sz="2800" dirty="0">
                <a:solidFill>
                  <a:srgbClr val="143D68"/>
                </a:solidFill>
              </a:rPr>
              <a:t> of </a:t>
            </a:r>
            <a:r>
              <a:rPr lang="fr-CA" altLang="en-US" sz="2800" dirty="0" err="1">
                <a:solidFill>
                  <a:srgbClr val="143D68"/>
                </a:solidFill>
              </a:rPr>
              <a:t>these</a:t>
            </a:r>
            <a:r>
              <a:rPr lang="fr-CA" altLang="en-US" sz="2800" dirty="0">
                <a:solidFill>
                  <a:srgbClr val="143D68"/>
                </a:solidFill>
              </a:rPr>
              <a:t> </a:t>
            </a:r>
            <a:r>
              <a:rPr lang="fr-CA" altLang="en-US" sz="2800" dirty="0" err="1">
                <a:solidFill>
                  <a:srgbClr val="143D68"/>
                </a:solidFill>
              </a:rPr>
              <a:t>is</a:t>
            </a:r>
            <a:r>
              <a:rPr lang="fr-CA" altLang="en-US" sz="2800" dirty="0">
                <a:solidFill>
                  <a:srgbClr val="143D68"/>
                </a:solidFill>
              </a:rPr>
              <a:t> an </a:t>
            </a:r>
            <a:r>
              <a:rPr lang="fr-CA" altLang="en-US" sz="2800" dirty="0" err="1">
                <a:solidFill>
                  <a:srgbClr val="143D68"/>
                </a:solidFill>
              </a:rPr>
              <a:t>island</a:t>
            </a:r>
            <a:r>
              <a:rPr lang="fr-CA" altLang="en-US" sz="2800" dirty="0">
                <a:solidFill>
                  <a:srgbClr val="143D68"/>
                </a:solidFill>
              </a:rPr>
              <a:t> off the </a:t>
            </a:r>
            <a:r>
              <a:rPr lang="fr-CA" altLang="en-US" sz="2800" dirty="0" err="1">
                <a:solidFill>
                  <a:srgbClr val="143D68"/>
                </a:solidFill>
              </a:rPr>
              <a:t>coast</a:t>
            </a:r>
            <a:r>
              <a:rPr lang="fr-CA" altLang="en-US" sz="2800" dirty="0">
                <a:solidFill>
                  <a:srgbClr val="143D68"/>
                </a:solidFill>
              </a:rPr>
              <a:t> of </a:t>
            </a:r>
            <a:r>
              <a:rPr lang="fr-CA" altLang="en-US" sz="2800" dirty="0" err="1">
                <a:solidFill>
                  <a:srgbClr val="143D68"/>
                </a:solidFill>
              </a:rPr>
              <a:t>Antarctica</a:t>
            </a:r>
            <a:r>
              <a:rPr lang="fr-CA" altLang="en-US" sz="2800" dirty="0">
                <a:solidFill>
                  <a:srgbClr val="143D68"/>
                </a:solidFill>
              </a:rPr>
              <a:t>:</a:t>
            </a:r>
          </a:p>
          <a:p>
            <a:pPr marL="514350" indent="-514350" eaLnBrk="1" hangingPunct="1">
              <a:buAutoNum type="alphaLcParenBoth"/>
            </a:pPr>
            <a:r>
              <a:rPr lang="fr-CA" altLang="en-US" sz="2800" dirty="0">
                <a:solidFill>
                  <a:srgbClr val="143D68"/>
                </a:solidFill>
              </a:rPr>
              <a:t> Tiger Island</a:t>
            </a:r>
          </a:p>
          <a:p>
            <a:pPr marL="514350" indent="-514350" eaLnBrk="1" hangingPunct="1">
              <a:buAutoNum type="alphaLcParenBoth"/>
            </a:pPr>
            <a:r>
              <a:rPr lang="fr-CA" altLang="en-US" sz="2800" dirty="0">
                <a:solidFill>
                  <a:srgbClr val="143D68"/>
                </a:solidFill>
              </a:rPr>
              <a:t> Monkey Island</a:t>
            </a:r>
          </a:p>
          <a:p>
            <a:pPr marL="514350" indent="-514350" eaLnBrk="1" hangingPunct="1">
              <a:buAutoNum type="alphaLcParenBoth"/>
            </a:pPr>
            <a:r>
              <a:rPr lang="fr-CA" altLang="en-US" sz="2800" dirty="0">
                <a:solidFill>
                  <a:srgbClr val="143D68"/>
                </a:solidFill>
              </a:rPr>
              <a:t> </a:t>
            </a:r>
            <a:r>
              <a:rPr lang="fr-CA" altLang="en-US" sz="2800" dirty="0" err="1">
                <a:solidFill>
                  <a:srgbClr val="143D68"/>
                </a:solidFill>
              </a:rPr>
              <a:t>Elephant</a:t>
            </a:r>
            <a:r>
              <a:rPr lang="fr-CA" altLang="en-US" sz="2800" dirty="0">
                <a:solidFill>
                  <a:srgbClr val="143D68"/>
                </a:solidFill>
              </a:rPr>
              <a:t> </a:t>
            </a:r>
            <a:r>
              <a:rPr lang="fr-CA" altLang="en-US" sz="2800" dirty="0" smtClean="0">
                <a:solidFill>
                  <a:srgbClr val="143D68"/>
                </a:solidFill>
              </a:rPr>
              <a:t>Island</a:t>
            </a:r>
          </a:p>
          <a:p>
            <a:pPr marL="0" indent="0" algn="ctr" eaLnBrk="1" hangingPunct="1">
              <a:buNone/>
            </a:pPr>
            <a:r>
              <a:rPr lang="fr-CA" altLang="en-US" sz="6600" b="1" dirty="0" err="1" smtClean="0">
                <a:solidFill>
                  <a:srgbClr val="4597A0"/>
                </a:solidFill>
              </a:rPr>
              <a:t>Elephant</a:t>
            </a:r>
            <a:r>
              <a:rPr lang="fr-CA" altLang="en-US" sz="6600" b="1" dirty="0" smtClean="0">
                <a:solidFill>
                  <a:srgbClr val="4597A0"/>
                </a:solidFill>
              </a:rPr>
              <a:t> Island</a:t>
            </a:r>
            <a:endParaRPr lang="fr-CA" altLang="en-US" sz="6600" b="1" dirty="0">
              <a:solidFill>
                <a:srgbClr val="4597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438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752" y="620688"/>
            <a:ext cx="6357392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3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Answers</a:t>
            </a:r>
            <a:endParaRPr lang="fr-CA" altLang="en-US" sz="5400" b="1" dirty="0" smtClean="0">
              <a:solidFill>
                <a:srgbClr val="143D68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4</a:t>
            </a:r>
          </a:p>
          <a:p>
            <a:pPr marL="0" indent="0" eaLnBrk="1" hangingPunct="1">
              <a:buNone/>
            </a:pPr>
            <a:r>
              <a:rPr lang="fr-CA" altLang="en-US" sz="5400" dirty="0" err="1" smtClean="0">
                <a:solidFill>
                  <a:srgbClr val="143D68"/>
                </a:solidFill>
              </a:rPr>
              <a:t>Who</a:t>
            </a:r>
            <a:r>
              <a:rPr lang="fr-CA" altLang="en-US" sz="5400" dirty="0" smtClean="0">
                <a:solidFill>
                  <a:srgbClr val="143D68"/>
                </a:solidFill>
              </a:rPr>
              <a:t>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wrote</a:t>
            </a:r>
            <a:r>
              <a:rPr lang="fr-CA" altLang="en-US" sz="5400" dirty="0" smtClean="0">
                <a:solidFill>
                  <a:srgbClr val="143D68"/>
                </a:solidFill>
              </a:rPr>
              <a:t> the book ‘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Can’t</a:t>
            </a:r>
            <a:r>
              <a:rPr lang="fr-CA" altLang="en-US" sz="5400" dirty="0" smtClean="0">
                <a:solidFill>
                  <a:srgbClr val="143D68"/>
                </a:solidFill>
              </a:rPr>
              <a:t> You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Sleep</a:t>
            </a:r>
            <a:r>
              <a:rPr lang="fr-CA" altLang="en-US" sz="5400" dirty="0" smtClean="0">
                <a:solidFill>
                  <a:srgbClr val="143D68"/>
                </a:solidFill>
              </a:rPr>
              <a:t>,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Little</a:t>
            </a:r>
            <a:r>
              <a:rPr lang="fr-CA" altLang="en-US" sz="5400" dirty="0" smtClean="0">
                <a:solidFill>
                  <a:srgbClr val="143D68"/>
                </a:solidFill>
              </a:rPr>
              <a:t>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Bear</a:t>
            </a:r>
            <a:r>
              <a:rPr lang="fr-CA" altLang="en-US" sz="5400" dirty="0" smtClean="0">
                <a:solidFill>
                  <a:srgbClr val="143D68"/>
                </a:solidFill>
              </a:rPr>
              <a:t>’?</a:t>
            </a:r>
          </a:p>
          <a:p>
            <a:pPr marL="0" indent="0" algn="ctr" eaLnBrk="1" hangingPunct="1">
              <a:buNone/>
            </a:pPr>
            <a:r>
              <a:rPr lang="fr-CA" altLang="en-US" sz="6600" b="1" dirty="0" smtClean="0">
                <a:solidFill>
                  <a:srgbClr val="4597A0"/>
                </a:solidFill>
              </a:rPr>
              <a:t>Martin Waddell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02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776" y="620688"/>
            <a:ext cx="6141368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3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Answers</a:t>
            </a:r>
            <a:endParaRPr lang="fr-CA" altLang="en-US" sz="5400" b="1" dirty="0" smtClean="0">
              <a:solidFill>
                <a:srgbClr val="143D68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5</a:t>
            </a:r>
          </a:p>
          <a:p>
            <a:pPr marL="0" indent="0" eaLnBrk="1" hangingPunct="1">
              <a:buNone/>
            </a:pPr>
            <a:r>
              <a:rPr lang="fr-CA" altLang="en-US" sz="6000" dirty="0" err="1">
                <a:solidFill>
                  <a:srgbClr val="143D68"/>
                </a:solidFill>
              </a:rPr>
              <a:t>What</a:t>
            </a:r>
            <a:r>
              <a:rPr lang="fr-CA" altLang="en-US" sz="6000" dirty="0">
                <a:solidFill>
                  <a:srgbClr val="143D68"/>
                </a:solidFill>
              </a:rPr>
              <a:t> animal </a:t>
            </a:r>
            <a:r>
              <a:rPr lang="fr-CA" altLang="en-US" sz="6000" dirty="0" err="1">
                <a:solidFill>
                  <a:srgbClr val="143D68"/>
                </a:solidFill>
              </a:rPr>
              <a:t>is</a:t>
            </a:r>
            <a:r>
              <a:rPr lang="fr-CA" altLang="en-US" sz="6000" dirty="0">
                <a:solidFill>
                  <a:srgbClr val="143D68"/>
                </a:solidFill>
              </a:rPr>
              <a:t> top of the </a:t>
            </a:r>
            <a:r>
              <a:rPr lang="fr-CA" altLang="en-US" sz="6000" dirty="0" err="1">
                <a:solidFill>
                  <a:srgbClr val="143D68"/>
                </a:solidFill>
              </a:rPr>
              <a:t>Arctic</a:t>
            </a:r>
            <a:r>
              <a:rPr lang="fr-CA" altLang="en-US" sz="6000" dirty="0">
                <a:solidFill>
                  <a:srgbClr val="143D68"/>
                </a:solidFill>
              </a:rPr>
              <a:t> </a:t>
            </a:r>
            <a:r>
              <a:rPr lang="fr-CA" altLang="en-US" sz="6000" dirty="0" err="1">
                <a:solidFill>
                  <a:srgbClr val="143D68"/>
                </a:solidFill>
              </a:rPr>
              <a:t>food</a:t>
            </a:r>
            <a:r>
              <a:rPr lang="fr-CA" altLang="en-US" sz="6000" dirty="0">
                <a:solidFill>
                  <a:srgbClr val="143D68"/>
                </a:solidFill>
              </a:rPr>
              <a:t> </a:t>
            </a:r>
            <a:r>
              <a:rPr lang="fr-CA" altLang="en-US" sz="6000" dirty="0" err="1">
                <a:solidFill>
                  <a:srgbClr val="143D68"/>
                </a:solidFill>
              </a:rPr>
              <a:t>chain</a:t>
            </a:r>
            <a:r>
              <a:rPr lang="fr-CA" altLang="en-US" sz="6000" dirty="0" smtClean="0">
                <a:solidFill>
                  <a:srgbClr val="143D68"/>
                </a:solidFill>
              </a:rPr>
              <a:t>?</a:t>
            </a:r>
          </a:p>
          <a:p>
            <a:pPr marL="0" indent="0" algn="ctr" eaLnBrk="1" hangingPunct="1">
              <a:buNone/>
            </a:pPr>
            <a:r>
              <a:rPr lang="fr-CA" altLang="en-US" sz="6600" b="1" dirty="0" smtClean="0">
                <a:solidFill>
                  <a:srgbClr val="4597A0"/>
                </a:solidFill>
              </a:rPr>
              <a:t>Polar </a:t>
            </a:r>
            <a:r>
              <a:rPr lang="fr-CA" altLang="en-US" sz="6600" b="1" dirty="0" err="1" smtClean="0">
                <a:solidFill>
                  <a:srgbClr val="4597A0"/>
                </a:solidFill>
              </a:rPr>
              <a:t>Bear</a:t>
            </a:r>
            <a:endParaRPr lang="fr-CA" altLang="en-US" sz="6600" b="1" dirty="0">
              <a:solidFill>
                <a:srgbClr val="4597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253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776" y="620688"/>
            <a:ext cx="6141368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3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Answers</a:t>
            </a:r>
            <a:endParaRPr lang="fr-CA" altLang="en-US" sz="5400" b="1" dirty="0" smtClean="0">
              <a:solidFill>
                <a:srgbClr val="143D68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6</a:t>
            </a:r>
          </a:p>
          <a:p>
            <a:pPr marL="0" indent="0" eaLnBrk="1" hangingPunct="1">
              <a:buNone/>
            </a:pPr>
            <a:r>
              <a:rPr lang="fr-CA" altLang="en-US" sz="6000" dirty="0" err="1" smtClean="0">
                <a:solidFill>
                  <a:srgbClr val="143D68"/>
                </a:solidFill>
              </a:rPr>
              <a:t>Which</a:t>
            </a:r>
            <a:r>
              <a:rPr lang="fr-CA" altLang="en-US" sz="6000" dirty="0" smtClean="0">
                <a:solidFill>
                  <a:srgbClr val="143D68"/>
                </a:solidFill>
              </a:rPr>
              <a:t>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is</a:t>
            </a:r>
            <a:r>
              <a:rPr lang="fr-CA" altLang="en-US" sz="6000" dirty="0" smtClean="0">
                <a:solidFill>
                  <a:srgbClr val="143D68"/>
                </a:solidFill>
              </a:rPr>
              <a:t>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colder</a:t>
            </a:r>
            <a:r>
              <a:rPr lang="fr-CA" altLang="en-US" sz="6000" dirty="0" smtClean="0">
                <a:solidFill>
                  <a:srgbClr val="143D68"/>
                </a:solidFill>
              </a:rPr>
              <a:t>, the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Arctic</a:t>
            </a:r>
            <a:r>
              <a:rPr lang="fr-CA" altLang="en-US" sz="6000" dirty="0" smtClean="0">
                <a:solidFill>
                  <a:srgbClr val="143D68"/>
                </a:solidFill>
              </a:rPr>
              <a:t> or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Antarctica</a:t>
            </a:r>
            <a:r>
              <a:rPr lang="fr-CA" altLang="en-US" sz="6000" dirty="0" smtClean="0">
                <a:solidFill>
                  <a:srgbClr val="143D68"/>
                </a:solidFill>
              </a:rPr>
              <a:t>?</a:t>
            </a:r>
          </a:p>
          <a:p>
            <a:pPr marL="0" indent="0" algn="ctr" eaLnBrk="1" hangingPunct="1">
              <a:buNone/>
            </a:pPr>
            <a:r>
              <a:rPr lang="fr-CA" altLang="en-US" sz="6600" b="1" dirty="0" err="1" smtClean="0">
                <a:solidFill>
                  <a:srgbClr val="4597A0"/>
                </a:solidFill>
              </a:rPr>
              <a:t>Antarctica</a:t>
            </a:r>
            <a:endParaRPr lang="fr-CA" altLang="en-US" sz="6600" b="1" dirty="0" smtClean="0">
              <a:solidFill>
                <a:srgbClr val="4597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640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20" y="341784"/>
            <a:ext cx="6851104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Polar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Bear</a:t>
            </a:r>
            <a:r>
              <a:rPr lang="fr-CA" altLang="en-US" sz="5400" b="1" dirty="0" smtClean="0">
                <a:solidFill>
                  <a:srgbClr val="143D68"/>
                </a:solidFill>
              </a:rPr>
              <a:t> Joke  #7</a:t>
            </a:r>
            <a:endParaRPr lang="fr-CA" altLang="en-US" sz="5400" b="1" dirty="0">
              <a:solidFill>
                <a:srgbClr val="143D68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84438" y="1484784"/>
            <a:ext cx="62023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fr-CA" altLang="en-US" sz="3200" dirty="0" smtClean="0">
              <a:solidFill>
                <a:srgbClr val="143D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484438" y="1600200"/>
            <a:ext cx="620236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endParaRPr lang="fr-CA" altLang="en-US" sz="6000" b="1" kern="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344584" y="1635760"/>
            <a:ext cx="620236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fr-CA" altLang="en-US" sz="4800" kern="0" smtClean="0">
                <a:solidFill>
                  <a:srgbClr val="143D68"/>
                </a:solidFill>
              </a:rPr>
              <a:t>What do you call a dream in which polar bears are chasing you?</a:t>
            </a:r>
          </a:p>
          <a:p>
            <a:pPr marL="0" indent="0" eaLnBrk="1" hangingPunct="1">
              <a:buFontTx/>
              <a:buNone/>
            </a:pPr>
            <a:r>
              <a:rPr lang="fr-CA" altLang="en-US" sz="6000" b="1" kern="0" smtClean="0">
                <a:solidFill>
                  <a:schemeClr val="accent5">
                    <a:lumMod val="50000"/>
                  </a:schemeClr>
                </a:solidFill>
              </a:rPr>
              <a:t>A bite-mare!</a:t>
            </a:r>
            <a:endParaRPr lang="fr-CA" altLang="en-US" sz="6000" b="1" kern="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244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84438" y="1600200"/>
            <a:ext cx="62023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endParaRPr lang="fr-CA" sz="2800" kern="0" dirty="0" smtClean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algn="ctr">
              <a:spcBef>
                <a:spcPct val="20000"/>
              </a:spcBef>
              <a:defRPr/>
            </a:pPr>
            <a:r>
              <a:rPr lang="fr-CA" sz="11000" b="1" kern="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ROUND 5</a:t>
            </a:r>
            <a:endParaRPr lang="fr-CA" sz="11000" b="1" kern="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29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3</a:t>
            </a:r>
          </a:p>
          <a:p>
            <a:pPr marL="0" indent="0" eaLnBrk="1" hangingPunct="1">
              <a:buNone/>
            </a:pPr>
            <a:r>
              <a:rPr lang="fr-CA" altLang="en-US" sz="4800" dirty="0" err="1" smtClean="0">
                <a:solidFill>
                  <a:srgbClr val="143D68"/>
                </a:solidFill>
              </a:rPr>
              <a:t>Unscramble</a:t>
            </a:r>
            <a:r>
              <a:rPr lang="fr-CA" altLang="en-US" sz="4800" dirty="0" smtClean="0">
                <a:solidFill>
                  <a:srgbClr val="143D68"/>
                </a:solidFill>
              </a:rPr>
              <a:t> the </a:t>
            </a:r>
            <a:r>
              <a:rPr lang="fr-CA" altLang="en-US" sz="4800" dirty="0" err="1" smtClean="0">
                <a:solidFill>
                  <a:srgbClr val="143D68"/>
                </a:solidFill>
              </a:rPr>
              <a:t>letters</a:t>
            </a:r>
            <a:r>
              <a:rPr lang="fr-CA" altLang="en-US" sz="4800" dirty="0" smtClean="0">
                <a:solidFill>
                  <a:srgbClr val="143D68"/>
                </a:solidFill>
              </a:rPr>
              <a:t> to </a:t>
            </a:r>
            <a:r>
              <a:rPr lang="fr-CA" altLang="en-US" sz="4800" dirty="0" err="1" smtClean="0">
                <a:solidFill>
                  <a:srgbClr val="143D68"/>
                </a:solidFill>
              </a:rPr>
              <a:t>make</a:t>
            </a:r>
            <a:r>
              <a:rPr lang="fr-CA" altLang="en-US" sz="4800" dirty="0" smtClean="0">
                <a:solidFill>
                  <a:srgbClr val="143D68"/>
                </a:solidFill>
              </a:rPr>
              <a:t> a </a:t>
            </a:r>
            <a:r>
              <a:rPr lang="fr-CA" altLang="en-US" sz="4800" dirty="0" err="1" smtClean="0">
                <a:solidFill>
                  <a:srgbClr val="143D68"/>
                </a:solidFill>
              </a:rPr>
              <a:t>bird</a:t>
            </a:r>
            <a:r>
              <a:rPr lang="fr-CA" altLang="en-US" sz="4800" dirty="0" smtClean="0">
                <a:solidFill>
                  <a:srgbClr val="143D68"/>
                </a:solidFill>
              </a:rPr>
              <a:t> </a:t>
            </a:r>
            <a:r>
              <a:rPr lang="fr-CA" altLang="en-US" sz="4800" dirty="0" err="1" smtClean="0">
                <a:solidFill>
                  <a:srgbClr val="143D68"/>
                </a:solidFill>
              </a:rPr>
              <a:t>found</a:t>
            </a:r>
            <a:r>
              <a:rPr lang="fr-CA" altLang="en-US" sz="4800" dirty="0" smtClean="0">
                <a:solidFill>
                  <a:srgbClr val="143D68"/>
                </a:solidFill>
              </a:rPr>
              <a:t> in the </a:t>
            </a:r>
            <a:r>
              <a:rPr lang="fr-CA" altLang="en-US" sz="4800" dirty="0" err="1" smtClean="0">
                <a:solidFill>
                  <a:srgbClr val="143D68"/>
                </a:solidFill>
              </a:rPr>
              <a:t>Arctic</a:t>
            </a:r>
            <a:r>
              <a:rPr lang="fr-CA" altLang="en-US" sz="4800" dirty="0" smtClean="0">
                <a:solidFill>
                  <a:srgbClr val="143D68"/>
                </a:solidFill>
              </a:rPr>
              <a:t>:</a:t>
            </a:r>
          </a:p>
          <a:p>
            <a:pPr marL="0" indent="0" algn="ctr" eaLnBrk="1" hangingPunct="1">
              <a:buNone/>
            </a:pPr>
            <a:r>
              <a:rPr lang="fr-CA" altLang="en-US" sz="4800" b="1" dirty="0" smtClean="0">
                <a:solidFill>
                  <a:srgbClr val="143D68"/>
                </a:solidFill>
              </a:rPr>
              <a:t>RENT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973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5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1</a:t>
            </a:r>
          </a:p>
          <a:p>
            <a:pPr marL="0" indent="0" eaLnBrk="1" hangingPunct="1">
              <a:buNone/>
            </a:pPr>
            <a:r>
              <a:rPr lang="fr-CA" altLang="en-US" sz="6000" dirty="0" err="1" smtClean="0">
                <a:solidFill>
                  <a:srgbClr val="143D68"/>
                </a:solidFill>
              </a:rPr>
              <a:t>What</a:t>
            </a:r>
            <a:r>
              <a:rPr lang="fr-CA" altLang="en-US" sz="6000" dirty="0" smtClean="0">
                <a:solidFill>
                  <a:srgbClr val="143D68"/>
                </a:solidFill>
              </a:rPr>
              <a:t> are igloos made of?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188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5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2</a:t>
            </a:r>
          </a:p>
          <a:p>
            <a:pPr marL="0" indent="0" eaLnBrk="1" hangingPunct="1">
              <a:buNone/>
            </a:pPr>
            <a:r>
              <a:rPr lang="fr-CA" altLang="en-US" sz="6600" dirty="0" smtClean="0">
                <a:solidFill>
                  <a:srgbClr val="143D68"/>
                </a:solidFill>
              </a:rPr>
              <a:t>Is a polar </a:t>
            </a:r>
            <a:r>
              <a:rPr lang="fr-CA" altLang="en-US" sz="6600" dirty="0" err="1" smtClean="0">
                <a:solidFill>
                  <a:srgbClr val="143D68"/>
                </a:solidFill>
              </a:rPr>
              <a:t>bear</a:t>
            </a:r>
            <a:r>
              <a:rPr lang="fr-CA" altLang="en-US" sz="6600" dirty="0" smtClean="0">
                <a:solidFill>
                  <a:srgbClr val="143D68"/>
                </a:solidFill>
              </a:rPr>
              <a:t> a ‘herbivore’ or a ‘carnivore’?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72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5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3</a:t>
            </a:r>
          </a:p>
          <a:p>
            <a:pPr marL="0" indent="0" eaLnBrk="1" hangingPunct="1">
              <a:buNone/>
            </a:pPr>
            <a:r>
              <a:rPr lang="fr-CA" altLang="en-US" sz="5400" dirty="0" err="1" smtClean="0">
                <a:solidFill>
                  <a:srgbClr val="143D68"/>
                </a:solidFill>
              </a:rPr>
              <a:t>What</a:t>
            </a:r>
            <a:r>
              <a:rPr lang="fr-CA" altLang="en-US" sz="5400" dirty="0" smtClean="0">
                <a:solidFill>
                  <a:srgbClr val="143D68"/>
                </a:solidFill>
              </a:rPr>
              <a:t>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is</a:t>
            </a:r>
            <a:r>
              <a:rPr lang="fr-CA" altLang="en-US" sz="5400" dirty="0" smtClean="0">
                <a:solidFill>
                  <a:srgbClr val="143D68"/>
                </a:solidFill>
              </a:rPr>
              <a:t> the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name</a:t>
            </a:r>
            <a:r>
              <a:rPr lang="fr-CA" altLang="en-US" sz="5400" dirty="0" smtClean="0">
                <a:solidFill>
                  <a:srgbClr val="143D68"/>
                </a:solidFill>
              </a:rPr>
              <a:t>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given</a:t>
            </a:r>
            <a:r>
              <a:rPr lang="fr-CA" altLang="en-US" sz="5400" dirty="0" smtClean="0">
                <a:solidFill>
                  <a:srgbClr val="143D68"/>
                </a:solidFill>
              </a:rPr>
              <a:t> to the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colourful</a:t>
            </a:r>
            <a:r>
              <a:rPr lang="fr-CA" altLang="en-US" sz="5400" dirty="0" smtClean="0">
                <a:solidFill>
                  <a:srgbClr val="143D68"/>
                </a:solidFill>
              </a:rPr>
              <a:t> lights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seen</a:t>
            </a:r>
            <a:r>
              <a:rPr lang="fr-CA" altLang="en-US" sz="5400" dirty="0" smtClean="0">
                <a:solidFill>
                  <a:srgbClr val="143D68"/>
                </a:solidFill>
              </a:rPr>
              <a:t> in the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sky</a:t>
            </a:r>
            <a:r>
              <a:rPr lang="fr-CA" altLang="en-US" sz="5400" dirty="0" smtClean="0">
                <a:solidFill>
                  <a:srgbClr val="143D68"/>
                </a:solidFill>
              </a:rPr>
              <a:t> at the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North</a:t>
            </a:r>
            <a:r>
              <a:rPr lang="fr-CA" altLang="en-US" sz="5400" dirty="0" smtClean="0">
                <a:solidFill>
                  <a:srgbClr val="143D68"/>
                </a:solidFill>
              </a:rPr>
              <a:t> Pole?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327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5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4</a:t>
            </a:r>
          </a:p>
          <a:p>
            <a:pPr marL="0" indent="0" eaLnBrk="1" hangingPunct="1">
              <a:buNone/>
            </a:pPr>
            <a:r>
              <a:rPr lang="fr-CA" altLang="en-US" sz="4400" dirty="0" err="1" smtClean="0">
                <a:solidFill>
                  <a:srgbClr val="143D68"/>
                </a:solidFill>
              </a:rPr>
              <a:t>Unscramble</a:t>
            </a:r>
            <a:r>
              <a:rPr lang="fr-CA" altLang="en-US" sz="4400" dirty="0" smtClean="0">
                <a:solidFill>
                  <a:srgbClr val="143D68"/>
                </a:solidFill>
              </a:rPr>
              <a:t> the </a:t>
            </a:r>
            <a:r>
              <a:rPr lang="fr-CA" altLang="en-US" sz="4400" dirty="0" err="1" smtClean="0">
                <a:solidFill>
                  <a:srgbClr val="143D68"/>
                </a:solidFill>
              </a:rPr>
              <a:t>letters</a:t>
            </a:r>
            <a:r>
              <a:rPr lang="fr-CA" altLang="en-US" sz="4400" dirty="0" smtClean="0">
                <a:solidFill>
                  <a:srgbClr val="143D68"/>
                </a:solidFill>
              </a:rPr>
              <a:t> to </a:t>
            </a:r>
            <a:r>
              <a:rPr lang="fr-CA" altLang="en-US" sz="4400" dirty="0" err="1" smtClean="0">
                <a:solidFill>
                  <a:srgbClr val="143D68"/>
                </a:solidFill>
              </a:rPr>
              <a:t>get</a:t>
            </a:r>
            <a:r>
              <a:rPr lang="fr-CA" altLang="en-US" sz="4400" dirty="0" smtClean="0">
                <a:solidFill>
                  <a:srgbClr val="143D68"/>
                </a:solidFill>
              </a:rPr>
              <a:t> the </a:t>
            </a:r>
            <a:r>
              <a:rPr lang="fr-CA" altLang="en-US" sz="4400" dirty="0" err="1" smtClean="0">
                <a:solidFill>
                  <a:srgbClr val="143D68"/>
                </a:solidFill>
              </a:rPr>
              <a:t>name</a:t>
            </a:r>
            <a:r>
              <a:rPr lang="fr-CA" altLang="en-US" sz="4400" dirty="0" smtClean="0">
                <a:solidFill>
                  <a:srgbClr val="143D68"/>
                </a:solidFill>
              </a:rPr>
              <a:t> of an </a:t>
            </a:r>
            <a:r>
              <a:rPr lang="fr-CA" altLang="en-US" sz="4400" dirty="0" err="1" smtClean="0">
                <a:solidFill>
                  <a:srgbClr val="143D68"/>
                </a:solidFill>
              </a:rPr>
              <a:t>Arctic</a:t>
            </a:r>
            <a:r>
              <a:rPr lang="fr-CA" altLang="en-US" sz="4400" dirty="0" smtClean="0">
                <a:solidFill>
                  <a:srgbClr val="143D68"/>
                </a:solidFill>
              </a:rPr>
              <a:t> animal:</a:t>
            </a:r>
          </a:p>
          <a:p>
            <a:pPr marL="0" indent="0" algn="ctr" eaLnBrk="1" hangingPunct="1">
              <a:buNone/>
            </a:pPr>
            <a:r>
              <a:rPr lang="fr-CA" altLang="en-US" sz="4400" b="1" dirty="0" smtClean="0">
                <a:solidFill>
                  <a:srgbClr val="143D68"/>
                </a:solidFill>
              </a:rPr>
              <a:t>LURWAS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70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5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5</a:t>
            </a:r>
          </a:p>
          <a:p>
            <a:pPr marL="0" indent="0" eaLnBrk="1" hangingPunct="1">
              <a:buNone/>
            </a:pPr>
            <a:r>
              <a:rPr lang="fr-CA" altLang="en-US" sz="6000" dirty="0" err="1" smtClean="0">
                <a:solidFill>
                  <a:srgbClr val="143D68"/>
                </a:solidFill>
              </a:rPr>
              <a:t>What</a:t>
            </a:r>
            <a:r>
              <a:rPr lang="fr-CA" altLang="en-US" sz="6000" dirty="0" smtClean="0">
                <a:solidFill>
                  <a:srgbClr val="143D68"/>
                </a:solidFill>
              </a:rPr>
              <a:t>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is</a:t>
            </a:r>
            <a:r>
              <a:rPr lang="fr-CA" altLang="en-US" sz="6000" dirty="0" smtClean="0">
                <a:solidFill>
                  <a:srgbClr val="143D68"/>
                </a:solidFill>
              </a:rPr>
              <a:t> a baby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Arctic</a:t>
            </a:r>
            <a:r>
              <a:rPr lang="fr-CA" altLang="en-US" sz="6000" dirty="0" smtClean="0">
                <a:solidFill>
                  <a:srgbClr val="143D68"/>
                </a:solidFill>
              </a:rPr>
              <a:t> Fox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called</a:t>
            </a:r>
            <a:r>
              <a:rPr lang="fr-CA" altLang="en-US" sz="6000" dirty="0" smtClean="0">
                <a:solidFill>
                  <a:srgbClr val="143D68"/>
                </a:solidFill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307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5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6</a:t>
            </a:r>
          </a:p>
          <a:p>
            <a:pPr marL="0" indent="0" eaLnBrk="1" hangingPunct="1">
              <a:buNone/>
            </a:pPr>
            <a:r>
              <a:rPr lang="fr-CA" altLang="en-US" sz="6000" dirty="0" err="1" smtClean="0">
                <a:solidFill>
                  <a:srgbClr val="143D68"/>
                </a:solidFill>
              </a:rPr>
              <a:t>What</a:t>
            </a:r>
            <a:r>
              <a:rPr lang="fr-CA" altLang="en-US" sz="6000" dirty="0" smtClean="0">
                <a:solidFill>
                  <a:srgbClr val="143D68"/>
                </a:solidFill>
              </a:rPr>
              <a:t>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is</a:t>
            </a:r>
            <a:r>
              <a:rPr lang="fr-CA" altLang="en-US" sz="6000" dirty="0" smtClean="0">
                <a:solidFill>
                  <a:srgbClr val="143D68"/>
                </a:solidFill>
              </a:rPr>
              <a:t> a large group of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penguins</a:t>
            </a:r>
            <a:r>
              <a:rPr lang="fr-CA" altLang="en-US" sz="6000" dirty="0" smtClean="0">
                <a:solidFill>
                  <a:srgbClr val="143D68"/>
                </a:solidFill>
              </a:rPr>
              <a:t>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called</a:t>
            </a:r>
            <a:r>
              <a:rPr lang="fr-CA" altLang="en-US" sz="6000" dirty="0" smtClean="0">
                <a:solidFill>
                  <a:srgbClr val="143D68"/>
                </a:solidFill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593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20" y="341784"/>
            <a:ext cx="6851104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Polar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Bear</a:t>
            </a:r>
            <a:r>
              <a:rPr lang="fr-CA" altLang="en-US" sz="5400" b="1" dirty="0" smtClean="0">
                <a:solidFill>
                  <a:srgbClr val="143D68"/>
                </a:solidFill>
              </a:rPr>
              <a:t> Joke  #8</a:t>
            </a:r>
            <a:endParaRPr lang="fr-CA" altLang="en-US" sz="5400" b="1" dirty="0">
              <a:solidFill>
                <a:srgbClr val="143D68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84438" y="1484784"/>
            <a:ext cx="62023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fr-CA" altLang="en-US" sz="3200" dirty="0" smtClean="0">
              <a:solidFill>
                <a:srgbClr val="143D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484438" y="1600200"/>
            <a:ext cx="620236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endParaRPr lang="fr-CA" altLang="en-US" sz="6000" b="1" kern="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326928" y="1615440"/>
            <a:ext cx="620236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fr-CA" altLang="en-US" sz="4800" kern="0" dirty="0" err="1" smtClean="0">
                <a:solidFill>
                  <a:srgbClr val="143D68"/>
                </a:solidFill>
              </a:rPr>
              <a:t>What</a:t>
            </a:r>
            <a:r>
              <a:rPr lang="fr-CA" altLang="en-US" sz="4800" kern="0" dirty="0" smtClean="0">
                <a:solidFill>
                  <a:srgbClr val="143D68"/>
                </a:solidFill>
              </a:rPr>
              <a:t> </a:t>
            </a:r>
            <a:r>
              <a:rPr lang="fr-CA" altLang="en-US" sz="4800" kern="0" dirty="0" err="1" smtClean="0">
                <a:solidFill>
                  <a:srgbClr val="143D68"/>
                </a:solidFill>
              </a:rPr>
              <a:t>did</a:t>
            </a:r>
            <a:r>
              <a:rPr lang="fr-CA" altLang="en-US" sz="4800" kern="0" dirty="0" smtClean="0">
                <a:solidFill>
                  <a:srgbClr val="143D68"/>
                </a:solidFill>
              </a:rPr>
              <a:t> the polar </a:t>
            </a:r>
            <a:r>
              <a:rPr lang="fr-CA" altLang="en-US" sz="4800" kern="0" dirty="0" err="1" smtClean="0">
                <a:solidFill>
                  <a:srgbClr val="143D68"/>
                </a:solidFill>
              </a:rPr>
              <a:t>bear</a:t>
            </a:r>
            <a:r>
              <a:rPr lang="fr-CA" altLang="en-US" sz="4800" kern="0" dirty="0" smtClean="0">
                <a:solidFill>
                  <a:srgbClr val="143D68"/>
                </a:solidFill>
              </a:rPr>
              <a:t> </a:t>
            </a:r>
            <a:r>
              <a:rPr lang="fr-CA" altLang="en-US" sz="4800" kern="0" dirty="0" err="1" smtClean="0">
                <a:solidFill>
                  <a:srgbClr val="143D68"/>
                </a:solidFill>
              </a:rPr>
              <a:t>say</a:t>
            </a:r>
            <a:r>
              <a:rPr lang="fr-CA" altLang="en-US" sz="4800" kern="0" dirty="0" smtClean="0">
                <a:solidFill>
                  <a:srgbClr val="143D68"/>
                </a:solidFill>
              </a:rPr>
              <a:t> </a:t>
            </a:r>
            <a:r>
              <a:rPr lang="fr-CA" altLang="en-US" sz="4800" kern="0" dirty="0" err="1" smtClean="0">
                <a:solidFill>
                  <a:srgbClr val="143D68"/>
                </a:solidFill>
              </a:rPr>
              <a:t>when</a:t>
            </a:r>
            <a:r>
              <a:rPr lang="fr-CA" altLang="en-US" sz="4800" kern="0" dirty="0" smtClean="0">
                <a:solidFill>
                  <a:srgbClr val="143D68"/>
                </a:solidFill>
              </a:rPr>
              <a:t> </a:t>
            </a:r>
            <a:r>
              <a:rPr lang="fr-CA" altLang="en-US" sz="4800" kern="0" dirty="0" err="1" smtClean="0">
                <a:solidFill>
                  <a:srgbClr val="143D68"/>
                </a:solidFill>
              </a:rPr>
              <a:t>it</a:t>
            </a:r>
            <a:r>
              <a:rPr lang="fr-CA" altLang="en-US" sz="4800" kern="0" dirty="0" smtClean="0">
                <a:solidFill>
                  <a:srgbClr val="143D68"/>
                </a:solidFill>
              </a:rPr>
              <a:t> </a:t>
            </a:r>
            <a:r>
              <a:rPr lang="fr-CA" altLang="en-US" sz="4800" kern="0" dirty="0" err="1" smtClean="0">
                <a:solidFill>
                  <a:srgbClr val="143D68"/>
                </a:solidFill>
              </a:rPr>
              <a:t>saw</a:t>
            </a:r>
            <a:r>
              <a:rPr lang="fr-CA" altLang="en-US" sz="4800" kern="0" dirty="0" smtClean="0">
                <a:solidFill>
                  <a:srgbClr val="143D68"/>
                </a:solidFill>
              </a:rPr>
              <a:t> a </a:t>
            </a:r>
            <a:r>
              <a:rPr lang="fr-CA" altLang="en-US" sz="4800" kern="0" dirty="0" err="1" smtClean="0">
                <a:solidFill>
                  <a:srgbClr val="143D68"/>
                </a:solidFill>
              </a:rPr>
              <a:t>seal</a:t>
            </a:r>
            <a:r>
              <a:rPr lang="fr-CA" altLang="en-US" sz="4800" kern="0" dirty="0" smtClean="0">
                <a:solidFill>
                  <a:srgbClr val="143D68"/>
                </a:solidFill>
              </a:rPr>
              <a:t> on a bike?</a:t>
            </a:r>
          </a:p>
          <a:p>
            <a:pPr marL="0" indent="0" eaLnBrk="1" hangingPunct="1">
              <a:buFontTx/>
              <a:buNone/>
            </a:pPr>
            <a:r>
              <a:rPr lang="fr-CA" altLang="en-US" sz="6000" b="1" kern="0" dirty="0" err="1" smtClean="0">
                <a:solidFill>
                  <a:schemeClr val="accent5">
                    <a:lumMod val="50000"/>
                  </a:schemeClr>
                </a:solidFill>
              </a:rPr>
              <a:t>Meals</a:t>
            </a:r>
            <a:r>
              <a:rPr lang="fr-CA" altLang="en-US" sz="6000" b="1" kern="0" dirty="0" smtClean="0">
                <a:solidFill>
                  <a:schemeClr val="accent5">
                    <a:lumMod val="50000"/>
                  </a:schemeClr>
                </a:solidFill>
              </a:rPr>
              <a:t> on </a:t>
            </a:r>
            <a:r>
              <a:rPr lang="fr-CA" altLang="en-US" sz="6000" b="1" kern="0" dirty="0" err="1" smtClean="0">
                <a:solidFill>
                  <a:schemeClr val="accent5">
                    <a:lumMod val="50000"/>
                  </a:schemeClr>
                </a:solidFill>
              </a:rPr>
              <a:t>Wheels</a:t>
            </a:r>
            <a:r>
              <a:rPr lang="fr-CA" altLang="en-US" sz="6000" b="1" kern="0" dirty="0" smtClean="0">
                <a:solidFill>
                  <a:schemeClr val="accent5">
                    <a:lumMod val="50000"/>
                  </a:schemeClr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81360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84438" y="1268760"/>
            <a:ext cx="6202362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endParaRPr lang="fr-CA" sz="2800" kern="0" dirty="0" smtClean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algn="ctr">
              <a:spcBef>
                <a:spcPct val="20000"/>
              </a:spcBef>
              <a:defRPr/>
            </a:pPr>
            <a:r>
              <a:rPr lang="fr-CA" sz="11000" b="1" kern="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ROUND 4 ANSWERS</a:t>
            </a:r>
            <a:endParaRPr lang="fr-CA" sz="11000" b="1" kern="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742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752" y="620688"/>
            <a:ext cx="6357392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</a:t>
            </a:r>
            <a:r>
              <a:rPr lang="fr-CA" altLang="en-US" sz="5400" b="1" dirty="0" smtClean="0">
                <a:solidFill>
                  <a:srgbClr val="143D68"/>
                </a:solidFill>
              </a:rPr>
              <a:t>4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Answers</a:t>
            </a:r>
            <a:endParaRPr lang="fr-CA" altLang="en-US" sz="5400" b="1" dirty="0" smtClean="0">
              <a:solidFill>
                <a:srgbClr val="143D68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1</a:t>
            </a:r>
          </a:p>
          <a:p>
            <a:pPr marL="0" indent="0" eaLnBrk="1" hangingPunct="1">
              <a:buNone/>
            </a:pPr>
            <a:r>
              <a:rPr lang="fr-CA" altLang="en-US" sz="5400" dirty="0" err="1" smtClean="0">
                <a:solidFill>
                  <a:srgbClr val="143D68"/>
                </a:solidFill>
              </a:rPr>
              <a:t>True</a:t>
            </a:r>
            <a:r>
              <a:rPr lang="fr-CA" altLang="en-US" sz="5400" dirty="0" smtClean="0">
                <a:solidFill>
                  <a:srgbClr val="143D68"/>
                </a:solidFill>
              </a:rPr>
              <a:t> or false: the South Pole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is</a:t>
            </a:r>
            <a:r>
              <a:rPr lang="fr-CA" altLang="en-US" sz="5400" dirty="0" smtClean="0">
                <a:solidFill>
                  <a:srgbClr val="143D68"/>
                </a:solidFill>
              </a:rPr>
              <a:t> in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Antarctica</a:t>
            </a:r>
            <a:r>
              <a:rPr lang="fr-CA" altLang="en-US" sz="5400" dirty="0" smtClean="0">
                <a:solidFill>
                  <a:srgbClr val="143D68"/>
                </a:solidFill>
              </a:rPr>
              <a:t>?</a:t>
            </a:r>
          </a:p>
          <a:p>
            <a:pPr marL="0" indent="0" algn="ctr" eaLnBrk="1" hangingPunct="1">
              <a:buNone/>
            </a:pPr>
            <a:r>
              <a:rPr lang="fr-CA" altLang="en-US" sz="6600" b="1" dirty="0" err="1">
                <a:solidFill>
                  <a:schemeClr val="accent5">
                    <a:lumMod val="50000"/>
                  </a:schemeClr>
                </a:solidFill>
              </a:rPr>
              <a:t>True</a:t>
            </a:r>
            <a:endParaRPr lang="fr-CA" altLang="en-US" sz="6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039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620688"/>
            <a:ext cx="6501408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</a:t>
            </a:r>
            <a:r>
              <a:rPr lang="fr-CA" altLang="en-US" sz="5400" b="1" dirty="0" smtClean="0">
                <a:solidFill>
                  <a:srgbClr val="143D68"/>
                </a:solidFill>
              </a:rPr>
              <a:t>4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Answers</a:t>
            </a:r>
            <a:endParaRPr lang="fr-CA" altLang="en-US" sz="5400" b="1" dirty="0" smtClean="0">
              <a:solidFill>
                <a:srgbClr val="143D68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2</a:t>
            </a:r>
          </a:p>
          <a:p>
            <a:pPr marL="0" indent="0" eaLnBrk="1" hangingPunct="1">
              <a:buNone/>
            </a:pPr>
            <a:r>
              <a:rPr lang="fr-CA" altLang="en-US" sz="6000" dirty="0" err="1" smtClean="0">
                <a:solidFill>
                  <a:srgbClr val="143D68"/>
                </a:solidFill>
              </a:rPr>
              <a:t>What</a:t>
            </a:r>
            <a:r>
              <a:rPr lang="fr-CA" altLang="en-US" sz="6000" dirty="0" smtClean="0">
                <a:solidFill>
                  <a:srgbClr val="143D68"/>
                </a:solidFill>
              </a:rPr>
              <a:t>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colour</a:t>
            </a:r>
            <a:r>
              <a:rPr lang="fr-CA" altLang="en-US" sz="6000" dirty="0" smtClean="0">
                <a:solidFill>
                  <a:srgbClr val="143D68"/>
                </a:solidFill>
              </a:rPr>
              <a:t>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eyes</a:t>
            </a:r>
            <a:r>
              <a:rPr lang="fr-CA" altLang="en-US" sz="6000" dirty="0" smtClean="0">
                <a:solidFill>
                  <a:srgbClr val="143D68"/>
                </a:solidFill>
              </a:rPr>
              <a:t> has a husky dog</a:t>
            </a:r>
            <a:r>
              <a:rPr lang="fr-CA" altLang="en-US" sz="6000" dirty="0" smtClean="0">
                <a:solidFill>
                  <a:srgbClr val="143D68"/>
                </a:solidFill>
              </a:rPr>
              <a:t>?</a:t>
            </a:r>
          </a:p>
          <a:p>
            <a:pPr marL="0" indent="0" algn="ctr" eaLnBrk="1" hangingPunct="1">
              <a:buNone/>
            </a:pPr>
            <a:r>
              <a:rPr lang="fr-CA" altLang="en-US" sz="6600" b="1" dirty="0" smtClean="0">
                <a:solidFill>
                  <a:srgbClr val="4597A0"/>
                </a:solidFill>
              </a:rPr>
              <a:t>Blue</a:t>
            </a:r>
            <a:endParaRPr lang="fr-CA" altLang="en-US" sz="6600" b="1" dirty="0" smtClean="0">
              <a:solidFill>
                <a:srgbClr val="4597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429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4</a:t>
            </a:r>
          </a:p>
          <a:p>
            <a:pPr marL="0" indent="0" eaLnBrk="1" hangingPunct="1">
              <a:buNone/>
            </a:pPr>
            <a:r>
              <a:rPr lang="fr-CA" altLang="en-US" sz="5400" dirty="0" err="1" smtClean="0">
                <a:solidFill>
                  <a:srgbClr val="143D68"/>
                </a:solidFill>
              </a:rPr>
              <a:t>Who</a:t>
            </a:r>
            <a:r>
              <a:rPr lang="fr-CA" altLang="en-US" sz="5400" dirty="0" smtClean="0">
                <a:solidFill>
                  <a:srgbClr val="143D68"/>
                </a:solidFill>
              </a:rPr>
              <a:t>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guards</a:t>
            </a:r>
            <a:r>
              <a:rPr lang="fr-CA" altLang="en-US" sz="5400" dirty="0" smtClean="0">
                <a:solidFill>
                  <a:srgbClr val="143D68"/>
                </a:solidFill>
              </a:rPr>
              <a:t> the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penguin’s</a:t>
            </a:r>
            <a:r>
              <a:rPr lang="fr-CA" altLang="en-US" sz="5400" dirty="0" smtClean="0">
                <a:solidFill>
                  <a:srgbClr val="143D68"/>
                </a:solidFill>
              </a:rPr>
              <a:t>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egg</a:t>
            </a:r>
            <a:r>
              <a:rPr lang="fr-CA" altLang="en-US" sz="5400" dirty="0" smtClean="0">
                <a:solidFill>
                  <a:srgbClr val="143D68"/>
                </a:solidFill>
              </a:rPr>
              <a:t> and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keeps</a:t>
            </a:r>
            <a:r>
              <a:rPr lang="fr-CA" altLang="en-US" sz="5400" dirty="0" smtClean="0">
                <a:solidFill>
                  <a:srgbClr val="143D68"/>
                </a:solidFill>
              </a:rPr>
              <a:t>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it</a:t>
            </a:r>
            <a:r>
              <a:rPr lang="fr-CA" altLang="en-US" sz="5400" dirty="0" smtClean="0">
                <a:solidFill>
                  <a:srgbClr val="143D68"/>
                </a:solidFill>
              </a:rPr>
              <a:t> warm – the male or the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female</a:t>
            </a:r>
            <a:r>
              <a:rPr lang="fr-CA" altLang="en-US" sz="5400" dirty="0" smtClean="0">
                <a:solidFill>
                  <a:srgbClr val="143D68"/>
                </a:solidFill>
              </a:rPr>
              <a:t>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penguin</a:t>
            </a:r>
            <a:r>
              <a:rPr lang="fr-CA" altLang="en-US" sz="5400" dirty="0" smtClean="0">
                <a:solidFill>
                  <a:srgbClr val="143D68"/>
                </a:solidFill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104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67744" y="620688"/>
            <a:ext cx="6429400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</a:t>
            </a:r>
            <a:r>
              <a:rPr lang="fr-CA" altLang="en-US" sz="5400" b="1" dirty="0" smtClean="0">
                <a:solidFill>
                  <a:srgbClr val="143D68"/>
                </a:solidFill>
              </a:rPr>
              <a:t>4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Answers</a:t>
            </a:r>
            <a:endParaRPr lang="fr-CA" altLang="en-US" sz="5400" b="1" dirty="0" smtClean="0">
              <a:solidFill>
                <a:srgbClr val="143D68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3</a:t>
            </a:r>
          </a:p>
          <a:p>
            <a:pPr marL="0" indent="0" eaLnBrk="1" hangingPunct="1">
              <a:buNone/>
            </a:pPr>
            <a:r>
              <a:rPr lang="fr-CA" altLang="en-US" sz="3600" dirty="0" smtClean="0">
                <a:solidFill>
                  <a:srgbClr val="143D68"/>
                </a:solidFill>
              </a:rPr>
              <a:t>Put </a:t>
            </a:r>
            <a:r>
              <a:rPr lang="fr-CA" altLang="en-US" sz="3600" dirty="0" err="1" smtClean="0">
                <a:solidFill>
                  <a:srgbClr val="143D68"/>
                </a:solidFill>
              </a:rPr>
              <a:t>these</a:t>
            </a:r>
            <a:r>
              <a:rPr lang="fr-CA" altLang="en-US" sz="3600" dirty="0" smtClean="0">
                <a:solidFill>
                  <a:srgbClr val="143D68"/>
                </a:solidFill>
              </a:rPr>
              <a:t> </a:t>
            </a:r>
            <a:r>
              <a:rPr lang="fr-CA" altLang="en-US" sz="3600" dirty="0" err="1" smtClean="0">
                <a:solidFill>
                  <a:srgbClr val="143D68"/>
                </a:solidFill>
              </a:rPr>
              <a:t>animals</a:t>
            </a:r>
            <a:r>
              <a:rPr lang="fr-CA" altLang="en-US" sz="3600" dirty="0" smtClean="0">
                <a:solidFill>
                  <a:srgbClr val="143D68"/>
                </a:solidFill>
              </a:rPr>
              <a:t> </a:t>
            </a:r>
            <a:r>
              <a:rPr lang="fr-CA" altLang="en-US" sz="3600" dirty="0" err="1" smtClean="0">
                <a:solidFill>
                  <a:srgbClr val="143D68"/>
                </a:solidFill>
              </a:rPr>
              <a:t>into</a:t>
            </a:r>
            <a:r>
              <a:rPr lang="fr-CA" altLang="en-US" sz="3600" dirty="0" smtClean="0">
                <a:solidFill>
                  <a:srgbClr val="143D68"/>
                </a:solidFill>
              </a:rPr>
              <a:t> </a:t>
            </a:r>
            <a:r>
              <a:rPr lang="fr-CA" altLang="en-US" sz="3600" dirty="0" err="1" smtClean="0">
                <a:solidFill>
                  <a:srgbClr val="143D68"/>
                </a:solidFill>
              </a:rPr>
              <a:t>alphabetical</a:t>
            </a:r>
            <a:r>
              <a:rPr lang="fr-CA" altLang="en-US" sz="3600" dirty="0" smtClean="0">
                <a:solidFill>
                  <a:srgbClr val="143D68"/>
                </a:solidFill>
              </a:rPr>
              <a:t> </a:t>
            </a:r>
            <a:r>
              <a:rPr lang="fr-CA" altLang="en-US" sz="3600" dirty="0" err="1" smtClean="0">
                <a:solidFill>
                  <a:srgbClr val="143D68"/>
                </a:solidFill>
              </a:rPr>
              <a:t>order</a:t>
            </a:r>
            <a:r>
              <a:rPr lang="fr-CA" altLang="en-US" sz="3600" dirty="0" smtClean="0">
                <a:solidFill>
                  <a:srgbClr val="143D68"/>
                </a:solidFill>
              </a:rPr>
              <a:t>:</a:t>
            </a:r>
          </a:p>
          <a:p>
            <a:pPr marL="0" indent="0" eaLnBrk="1" hangingPunct="1">
              <a:buNone/>
            </a:pPr>
            <a:r>
              <a:rPr lang="fr-CA" altLang="en-US" sz="3600" dirty="0" err="1" smtClean="0">
                <a:solidFill>
                  <a:srgbClr val="143D68"/>
                </a:solidFill>
              </a:rPr>
              <a:t>seal</a:t>
            </a:r>
            <a:r>
              <a:rPr lang="fr-CA" altLang="en-US" sz="3600" dirty="0" smtClean="0">
                <a:solidFill>
                  <a:srgbClr val="143D68"/>
                </a:solidFill>
              </a:rPr>
              <a:t>, husky, </a:t>
            </a:r>
            <a:r>
              <a:rPr lang="fr-CA" altLang="en-US" sz="3600" dirty="0" err="1" smtClean="0">
                <a:solidFill>
                  <a:srgbClr val="143D68"/>
                </a:solidFill>
              </a:rPr>
              <a:t>penguin</a:t>
            </a:r>
            <a:r>
              <a:rPr lang="fr-CA" altLang="en-US" sz="3600" dirty="0" smtClean="0">
                <a:solidFill>
                  <a:srgbClr val="143D68"/>
                </a:solidFill>
              </a:rPr>
              <a:t>, </a:t>
            </a:r>
            <a:r>
              <a:rPr lang="fr-CA" altLang="en-US" sz="3600" dirty="0" err="1" smtClean="0">
                <a:solidFill>
                  <a:srgbClr val="143D68"/>
                </a:solidFill>
              </a:rPr>
              <a:t>walrus</a:t>
            </a:r>
            <a:r>
              <a:rPr lang="fr-CA" altLang="en-US" sz="3600" dirty="0" smtClean="0">
                <a:solidFill>
                  <a:srgbClr val="143D68"/>
                </a:solidFill>
              </a:rPr>
              <a:t>, </a:t>
            </a:r>
            <a:r>
              <a:rPr lang="fr-CA" altLang="en-US" sz="3600" dirty="0" smtClean="0">
                <a:solidFill>
                  <a:srgbClr val="143D68"/>
                </a:solidFill>
              </a:rPr>
              <a:t>caribou</a:t>
            </a:r>
          </a:p>
          <a:p>
            <a:pPr marL="0" indent="0" algn="ctr" eaLnBrk="1" hangingPunct="1">
              <a:buNone/>
            </a:pPr>
            <a:r>
              <a:rPr lang="fr-CA" altLang="en-US" sz="4800" b="1" dirty="0" smtClean="0">
                <a:solidFill>
                  <a:srgbClr val="FF0000"/>
                </a:solidFill>
              </a:rPr>
              <a:t>C</a:t>
            </a:r>
            <a:r>
              <a:rPr lang="fr-CA" altLang="en-US" sz="4800" b="1" dirty="0" smtClean="0">
                <a:solidFill>
                  <a:srgbClr val="4597A0"/>
                </a:solidFill>
              </a:rPr>
              <a:t>aribou, </a:t>
            </a:r>
            <a:r>
              <a:rPr lang="fr-CA" altLang="en-US" sz="4800" b="1" dirty="0" smtClean="0">
                <a:solidFill>
                  <a:srgbClr val="FF0000"/>
                </a:solidFill>
              </a:rPr>
              <a:t>H</a:t>
            </a:r>
            <a:r>
              <a:rPr lang="fr-CA" altLang="en-US" sz="4800" b="1" dirty="0" smtClean="0">
                <a:solidFill>
                  <a:srgbClr val="4597A0"/>
                </a:solidFill>
              </a:rPr>
              <a:t>usky, </a:t>
            </a:r>
            <a:r>
              <a:rPr lang="fr-CA" altLang="en-US" sz="4800" b="1" dirty="0" smtClean="0">
                <a:solidFill>
                  <a:srgbClr val="FF0000"/>
                </a:solidFill>
              </a:rPr>
              <a:t>P</a:t>
            </a:r>
            <a:r>
              <a:rPr lang="fr-CA" altLang="en-US" sz="4800" b="1" dirty="0" smtClean="0">
                <a:solidFill>
                  <a:srgbClr val="4597A0"/>
                </a:solidFill>
              </a:rPr>
              <a:t>enguin, </a:t>
            </a:r>
            <a:r>
              <a:rPr lang="fr-CA" altLang="en-US" sz="4800" b="1" dirty="0" err="1" smtClean="0">
                <a:solidFill>
                  <a:srgbClr val="FF0000"/>
                </a:solidFill>
              </a:rPr>
              <a:t>S</a:t>
            </a:r>
            <a:r>
              <a:rPr lang="fr-CA" altLang="en-US" sz="4800" b="1" dirty="0" err="1" smtClean="0">
                <a:solidFill>
                  <a:srgbClr val="4597A0"/>
                </a:solidFill>
              </a:rPr>
              <a:t>eal</a:t>
            </a:r>
            <a:r>
              <a:rPr lang="fr-CA" altLang="en-US" sz="4800" b="1" dirty="0" smtClean="0">
                <a:solidFill>
                  <a:srgbClr val="4597A0"/>
                </a:solidFill>
              </a:rPr>
              <a:t>, </a:t>
            </a:r>
            <a:r>
              <a:rPr lang="fr-CA" altLang="en-US" sz="4800" b="1" dirty="0" err="1" smtClean="0">
                <a:solidFill>
                  <a:srgbClr val="FF0000"/>
                </a:solidFill>
              </a:rPr>
              <a:t>W</a:t>
            </a:r>
            <a:r>
              <a:rPr lang="fr-CA" altLang="en-US" sz="4800" b="1" dirty="0" err="1" smtClean="0">
                <a:solidFill>
                  <a:srgbClr val="4597A0"/>
                </a:solidFill>
              </a:rPr>
              <a:t>alrus</a:t>
            </a:r>
            <a:endParaRPr lang="fr-CA" altLang="en-US" sz="4800" b="1" dirty="0" smtClean="0">
              <a:solidFill>
                <a:srgbClr val="4597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513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752" y="620688"/>
            <a:ext cx="6357392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</a:t>
            </a:r>
            <a:r>
              <a:rPr lang="fr-CA" altLang="en-US" sz="5400" b="1" dirty="0" smtClean="0">
                <a:solidFill>
                  <a:srgbClr val="143D68"/>
                </a:solidFill>
              </a:rPr>
              <a:t>4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Answers</a:t>
            </a:r>
            <a:endParaRPr lang="fr-CA" altLang="en-US" sz="5400" b="1" dirty="0" smtClean="0">
              <a:solidFill>
                <a:srgbClr val="143D68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4</a:t>
            </a:r>
          </a:p>
          <a:p>
            <a:pPr marL="0" indent="0" eaLnBrk="1" hangingPunct="1">
              <a:buNone/>
            </a:pPr>
            <a:r>
              <a:rPr lang="fr-CA" altLang="en-US" sz="6000" dirty="0" err="1" smtClean="0">
                <a:solidFill>
                  <a:srgbClr val="143D68"/>
                </a:solidFill>
              </a:rPr>
              <a:t>What</a:t>
            </a:r>
            <a:r>
              <a:rPr lang="fr-CA" altLang="en-US" sz="6000" dirty="0" smtClean="0">
                <a:solidFill>
                  <a:srgbClr val="143D68"/>
                </a:solidFill>
              </a:rPr>
              <a:t>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animals</a:t>
            </a:r>
            <a:r>
              <a:rPr lang="fr-CA" altLang="en-US" sz="6000" dirty="0" smtClean="0">
                <a:solidFill>
                  <a:srgbClr val="143D68"/>
                </a:solidFill>
              </a:rPr>
              <a:t>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hunt</a:t>
            </a:r>
            <a:r>
              <a:rPr lang="fr-CA" altLang="en-US" sz="6000" dirty="0" smtClean="0">
                <a:solidFill>
                  <a:srgbClr val="143D68"/>
                </a:solidFill>
              </a:rPr>
              <a:t>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together</a:t>
            </a:r>
            <a:r>
              <a:rPr lang="fr-CA" altLang="en-US" sz="6000" dirty="0" smtClean="0">
                <a:solidFill>
                  <a:srgbClr val="143D68"/>
                </a:solidFill>
              </a:rPr>
              <a:t> in a pack</a:t>
            </a:r>
            <a:r>
              <a:rPr lang="fr-CA" altLang="en-US" sz="6000" dirty="0" smtClean="0">
                <a:solidFill>
                  <a:srgbClr val="143D68"/>
                </a:solidFill>
              </a:rPr>
              <a:t>?</a:t>
            </a:r>
          </a:p>
          <a:p>
            <a:pPr marL="0" indent="0" algn="ctr" eaLnBrk="1" hangingPunct="1">
              <a:buNone/>
            </a:pPr>
            <a:r>
              <a:rPr lang="fr-CA" altLang="en-US" sz="6600" b="1" dirty="0" err="1" smtClean="0">
                <a:solidFill>
                  <a:srgbClr val="4597A0"/>
                </a:solidFill>
              </a:rPr>
              <a:t>Wolves</a:t>
            </a:r>
            <a:endParaRPr lang="fr-CA" altLang="en-US" sz="6600" b="1" dirty="0" smtClean="0">
              <a:solidFill>
                <a:srgbClr val="4597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131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752" y="620688"/>
            <a:ext cx="6357392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</a:t>
            </a:r>
            <a:r>
              <a:rPr lang="fr-CA" altLang="en-US" sz="5400" b="1" dirty="0" smtClean="0">
                <a:solidFill>
                  <a:srgbClr val="143D68"/>
                </a:solidFill>
              </a:rPr>
              <a:t>4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Answers</a:t>
            </a:r>
            <a:endParaRPr lang="fr-CA" altLang="en-US" sz="5400" b="1" dirty="0" smtClean="0">
              <a:solidFill>
                <a:srgbClr val="143D68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5</a:t>
            </a:r>
          </a:p>
          <a:p>
            <a:pPr marL="0" indent="0" eaLnBrk="1" hangingPunct="1">
              <a:buNone/>
            </a:pPr>
            <a:r>
              <a:rPr lang="fr-CA" altLang="en-US" sz="5400" dirty="0" smtClean="0">
                <a:solidFill>
                  <a:srgbClr val="143D68"/>
                </a:solidFill>
              </a:rPr>
              <a:t>How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many</a:t>
            </a:r>
            <a:r>
              <a:rPr lang="fr-CA" altLang="en-US" sz="5400" dirty="0" smtClean="0">
                <a:solidFill>
                  <a:srgbClr val="143D68"/>
                </a:solidFill>
              </a:rPr>
              <a:t>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cubs</a:t>
            </a:r>
            <a:r>
              <a:rPr lang="fr-CA" altLang="en-US" sz="5400" dirty="0" smtClean="0">
                <a:solidFill>
                  <a:srgbClr val="143D68"/>
                </a:solidFill>
              </a:rPr>
              <a:t>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does</a:t>
            </a:r>
            <a:r>
              <a:rPr lang="fr-CA" altLang="en-US" sz="5400" dirty="0" smtClean="0">
                <a:solidFill>
                  <a:srgbClr val="143D68"/>
                </a:solidFill>
              </a:rPr>
              <a:t> a polar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bear</a:t>
            </a:r>
            <a:r>
              <a:rPr lang="fr-CA" altLang="en-US" sz="5400" dirty="0" smtClean="0">
                <a:solidFill>
                  <a:srgbClr val="143D68"/>
                </a:solidFill>
              </a:rPr>
              <a:t>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usually</a:t>
            </a:r>
            <a:r>
              <a:rPr lang="fr-CA" altLang="en-US" sz="5400" dirty="0" smtClean="0">
                <a:solidFill>
                  <a:srgbClr val="143D68"/>
                </a:solidFill>
              </a:rPr>
              <a:t> have</a:t>
            </a:r>
            <a:r>
              <a:rPr lang="fr-CA" altLang="en-US" sz="5400" dirty="0" smtClean="0">
                <a:solidFill>
                  <a:srgbClr val="143D68"/>
                </a:solidFill>
              </a:rPr>
              <a:t>?</a:t>
            </a:r>
          </a:p>
          <a:p>
            <a:pPr marL="0" indent="0" algn="ctr" eaLnBrk="1" hangingPunct="1">
              <a:buNone/>
            </a:pPr>
            <a:r>
              <a:rPr lang="fr-CA" altLang="en-US" sz="6600" b="1" dirty="0" err="1">
                <a:solidFill>
                  <a:srgbClr val="4597A0"/>
                </a:solidFill>
              </a:rPr>
              <a:t>T</a:t>
            </a:r>
            <a:r>
              <a:rPr lang="fr-CA" altLang="en-US" sz="6600" b="1" dirty="0" err="1" smtClean="0">
                <a:solidFill>
                  <a:srgbClr val="4597A0"/>
                </a:solidFill>
              </a:rPr>
              <a:t>wo</a:t>
            </a:r>
            <a:endParaRPr lang="fr-CA" altLang="en-US" sz="6600" b="1" dirty="0" smtClean="0">
              <a:solidFill>
                <a:srgbClr val="4597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564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67744" y="620688"/>
            <a:ext cx="6429400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</a:t>
            </a:r>
            <a:r>
              <a:rPr lang="fr-CA" altLang="en-US" sz="5400" b="1" dirty="0" smtClean="0">
                <a:solidFill>
                  <a:srgbClr val="143D68"/>
                </a:solidFill>
              </a:rPr>
              <a:t>4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Answers</a:t>
            </a:r>
            <a:endParaRPr lang="fr-CA" altLang="en-US" sz="5400" b="1" dirty="0" smtClean="0">
              <a:solidFill>
                <a:srgbClr val="143D68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6</a:t>
            </a:r>
          </a:p>
          <a:p>
            <a:pPr marL="0" indent="0" eaLnBrk="1" hangingPunct="1">
              <a:buNone/>
            </a:pPr>
            <a:r>
              <a:rPr lang="fr-CA" altLang="en-US" sz="6000" dirty="0" err="1" smtClean="0">
                <a:solidFill>
                  <a:srgbClr val="143D68"/>
                </a:solidFill>
              </a:rPr>
              <a:t>What</a:t>
            </a:r>
            <a:r>
              <a:rPr lang="fr-CA" altLang="en-US" sz="6000" dirty="0" smtClean="0">
                <a:solidFill>
                  <a:srgbClr val="143D68"/>
                </a:solidFill>
              </a:rPr>
              <a:t>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kind</a:t>
            </a:r>
            <a:r>
              <a:rPr lang="fr-CA" altLang="en-US" sz="6000" dirty="0" smtClean="0">
                <a:solidFill>
                  <a:srgbClr val="143D68"/>
                </a:solidFill>
              </a:rPr>
              <a:t> of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seal</a:t>
            </a:r>
            <a:r>
              <a:rPr lang="fr-CA" altLang="en-US" sz="6000" dirty="0" smtClean="0">
                <a:solidFill>
                  <a:srgbClr val="143D68"/>
                </a:solidFill>
              </a:rPr>
              <a:t> has spots on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its</a:t>
            </a:r>
            <a:r>
              <a:rPr lang="fr-CA" altLang="en-US" sz="6000" dirty="0" smtClean="0">
                <a:solidFill>
                  <a:srgbClr val="143D68"/>
                </a:solidFill>
              </a:rPr>
              <a:t> body</a:t>
            </a:r>
            <a:r>
              <a:rPr lang="fr-CA" altLang="en-US" sz="6000" dirty="0" smtClean="0">
                <a:solidFill>
                  <a:srgbClr val="143D68"/>
                </a:solidFill>
              </a:rPr>
              <a:t>?</a:t>
            </a:r>
          </a:p>
          <a:p>
            <a:pPr marL="0" indent="0" algn="ctr" eaLnBrk="1" hangingPunct="1">
              <a:buNone/>
            </a:pPr>
            <a:r>
              <a:rPr lang="fr-CA" altLang="en-US" sz="6600" b="1" dirty="0" err="1">
                <a:solidFill>
                  <a:srgbClr val="4597A0"/>
                </a:solidFill>
              </a:rPr>
              <a:t>L</a:t>
            </a:r>
            <a:r>
              <a:rPr lang="fr-CA" altLang="en-US" sz="6600" b="1" dirty="0" err="1" smtClean="0">
                <a:solidFill>
                  <a:srgbClr val="4597A0"/>
                </a:solidFill>
              </a:rPr>
              <a:t>eopard</a:t>
            </a:r>
            <a:r>
              <a:rPr lang="fr-CA" altLang="en-US" sz="6600" b="1" dirty="0" smtClean="0">
                <a:solidFill>
                  <a:srgbClr val="4597A0"/>
                </a:solidFill>
              </a:rPr>
              <a:t> </a:t>
            </a:r>
            <a:r>
              <a:rPr lang="fr-CA" altLang="en-US" sz="6600" b="1" dirty="0" err="1">
                <a:solidFill>
                  <a:srgbClr val="4597A0"/>
                </a:solidFill>
              </a:rPr>
              <a:t>S</a:t>
            </a:r>
            <a:r>
              <a:rPr lang="fr-CA" altLang="en-US" sz="6600" b="1" dirty="0" err="1" smtClean="0">
                <a:solidFill>
                  <a:srgbClr val="4597A0"/>
                </a:solidFill>
              </a:rPr>
              <a:t>eal</a:t>
            </a:r>
            <a:endParaRPr lang="fr-CA" altLang="en-US" sz="6600" b="1" dirty="0" smtClean="0">
              <a:solidFill>
                <a:srgbClr val="4597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037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20" y="341784"/>
            <a:ext cx="6851104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Polar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Bear</a:t>
            </a:r>
            <a:r>
              <a:rPr lang="fr-CA" altLang="en-US" sz="5400" b="1" dirty="0" smtClean="0">
                <a:solidFill>
                  <a:srgbClr val="143D68"/>
                </a:solidFill>
              </a:rPr>
              <a:t> Joke  #9</a:t>
            </a:r>
            <a:endParaRPr lang="fr-CA" altLang="en-US" sz="5400" b="1" dirty="0">
              <a:solidFill>
                <a:srgbClr val="143D68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84438" y="1484784"/>
            <a:ext cx="62023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fr-CA" altLang="en-US" sz="3200" dirty="0" smtClean="0">
              <a:solidFill>
                <a:srgbClr val="143D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484438" y="1600200"/>
            <a:ext cx="620236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endParaRPr lang="fr-CA" altLang="en-US" sz="6000" b="1" kern="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484438" y="1727200"/>
            <a:ext cx="620236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fr-CA" altLang="en-US" sz="4800" kern="0" smtClean="0">
                <a:solidFill>
                  <a:srgbClr val="143D68"/>
                </a:solidFill>
              </a:rPr>
              <a:t>What do you call a big mean polar bear heading your way?</a:t>
            </a:r>
          </a:p>
          <a:p>
            <a:pPr marL="0" indent="0" eaLnBrk="1" hangingPunct="1">
              <a:buFontTx/>
              <a:buNone/>
            </a:pPr>
            <a:r>
              <a:rPr lang="fr-CA" altLang="en-US" sz="5400" b="1" kern="0" smtClean="0">
                <a:solidFill>
                  <a:schemeClr val="accent5">
                    <a:lumMod val="50000"/>
                  </a:schemeClr>
                </a:solidFill>
              </a:rPr>
              <a:t>Don’t call it anything, just run!</a:t>
            </a:r>
            <a:endParaRPr lang="fr-CA" altLang="en-US" sz="5400" b="1" kern="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85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84438" y="1600200"/>
            <a:ext cx="62023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endParaRPr lang="fr-CA" sz="2800" kern="0" dirty="0" smtClean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algn="ctr">
              <a:spcBef>
                <a:spcPct val="20000"/>
              </a:spcBef>
              <a:defRPr/>
            </a:pPr>
            <a:r>
              <a:rPr lang="fr-CA" sz="11000" b="1" kern="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ROUND 6</a:t>
            </a:r>
            <a:endParaRPr lang="fr-CA" sz="11000" b="1" kern="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598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6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1</a:t>
            </a:r>
          </a:p>
          <a:p>
            <a:pPr marL="0" indent="0" eaLnBrk="1" hangingPunct="1">
              <a:buNone/>
            </a:pPr>
            <a:r>
              <a:rPr lang="fr-CA" altLang="en-US" sz="6600" dirty="0" err="1" smtClean="0">
                <a:solidFill>
                  <a:srgbClr val="143D68"/>
                </a:solidFill>
              </a:rPr>
              <a:t>True</a:t>
            </a:r>
            <a:r>
              <a:rPr lang="fr-CA" altLang="en-US" sz="6600" dirty="0" smtClean="0">
                <a:solidFill>
                  <a:srgbClr val="143D68"/>
                </a:solidFill>
              </a:rPr>
              <a:t> or false: </a:t>
            </a:r>
            <a:r>
              <a:rPr lang="fr-CA" altLang="en-US" sz="6600" dirty="0" err="1" smtClean="0">
                <a:solidFill>
                  <a:srgbClr val="143D68"/>
                </a:solidFill>
              </a:rPr>
              <a:t>Penguins</a:t>
            </a:r>
            <a:r>
              <a:rPr lang="fr-CA" altLang="en-US" sz="6600" dirty="0" smtClean="0">
                <a:solidFill>
                  <a:srgbClr val="143D68"/>
                </a:solidFill>
              </a:rPr>
              <a:t> </a:t>
            </a:r>
            <a:r>
              <a:rPr lang="fr-CA" altLang="en-US" sz="6600" dirty="0" err="1" smtClean="0">
                <a:solidFill>
                  <a:srgbClr val="143D68"/>
                </a:solidFill>
              </a:rPr>
              <a:t>can</a:t>
            </a:r>
            <a:r>
              <a:rPr lang="fr-CA" altLang="en-US" sz="6600" dirty="0" smtClean="0">
                <a:solidFill>
                  <a:srgbClr val="143D68"/>
                </a:solidFill>
              </a:rPr>
              <a:t> </a:t>
            </a:r>
            <a:r>
              <a:rPr lang="fr-CA" altLang="en-US" sz="6600" dirty="0" err="1" smtClean="0">
                <a:solidFill>
                  <a:srgbClr val="143D68"/>
                </a:solidFill>
              </a:rPr>
              <a:t>fly</a:t>
            </a:r>
            <a:r>
              <a:rPr lang="fr-CA" altLang="en-US" sz="6600" dirty="0" smtClean="0">
                <a:solidFill>
                  <a:srgbClr val="143D68"/>
                </a:solidFill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751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6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2</a:t>
            </a:r>
          </a:p>
          <a:p>
            <a:pPr marL="0" indent="0" eaLnBrk="1" hangingPunct="1">
              <a:buNone/>
            </a:pPr>
            <a:r>
              <a:rPr lang="fr-CA" altLang="en-US" sz="5400" dirty="0" err="1" smtClean="0">
                <a:solidFill>
                  <a:srgbClr val="143D68"/>
                </a:solidFill>
              </a:rPr>
              <a:t>What</a:t>
            </a:r>
            <a:r>
              <a:rPr lang="fr-CA" altLang="en-US" sz="5400" dirty="0" smtClean="0">
                <a:solidFill>
                  <a:srgbClr val="143D68"/>
                </a:solidFill>
              </a:rPr>
              <a:t>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was</a:t>
            </a:r>
            <a:r>
              <a:rPr lang="fr-CA" altLang="en-US" sz="5400" dirty="0" smtClean="0">
                <a:solidFill>
                  <a:srgbClr val="143D68"/>
                </a:solidFill>
              </a:rPr>
              <a:t> the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name</a:t>
            </a:r>
            <a:r>
              <a:rPr lang="fr-CA" altLang="en-US" sz="5400" dirty="0" smtClean="0">
                <a:solidFill>
                  <a:srgbClr val="143D68"/>
                </a:solidFill>
              </a:rPr>
              <a:t> of the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famous</a:t>
            </a:r>
            <a:r>
              <a:rPr lang="fr-CA" altLang="en-US" sz="5400" dirty="0" smtClean="0">
                <a:solidFill>
                  <a:srgbClr val="143D68"/>
                </a:solidFill>
              </a:rPr>
              <a:t>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ship</a:t>
            </a:r>
            <a:r>
              <a:rPr lang="fr-CA" altLang="en-US" sz="5400" dirty="0" smtClean="0">
                <a:solidFill>
                  <a:srgbClr val="143D68"/>
                </a:solidFill>
              </a:rPr>
              <a:t>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that</a:t>
            </a:r>
            <a:r>
              <a:rPr lang="fr-CA" altLang="en-US" sz="5400" dirty="0" smtClean="0">
                <a:solidFill>
                  <a:srgbClr val="143D68"/>
                </a:solidFill>
              </a:rPr>
              <a:t> hit an iceberg and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sank</a:t>
            </a:r>
            <a:r>
              <a:rPr lang="fr-CA" altLang="en-US" sz="5400" dirty="0" smtClean="0">
                <a:solidFill>
                  <a:srgbClr val="143D68"/>
                </a:solidFill>
              </a:rPr>
              <a:t> on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its</a:t>
            </a:r>
            <a:r>
              <a:rPr lang="fr-CA" altLang="en-US" sz="5400" dirty="0" smtClean="0">
                <a:solidFill>
                  <a:srgbClr val="143D68"/>
                </a:solidFill>
              </a:rPr>
              <a:t> first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journey</a:t>
            </a:r>
            <a:r>
              <a:rPr lang="fr-CA" altLang="en-US" sz="5400" dirty="0" smtClean="0">
                <a:solidFill>
                  <a:srgbClr val="143D68"/>
                </a:solidFill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96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6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3</a:t>
            </a:r>
          </a:p>
          <a:p>
            <a:pPr marL="0" indent="0" eaLnBrk="1" hangingPunct="1">
              <a:buNone/>
            </a:pPr>
            <a:r>
              <a:rPr lang="fr-CA" altLang="en-US" sz="6000" dirty="0" err="1" smtClean="0">
                <a:solidFill>
                  <a:srgbClr val="143D68"/>
                </a:solidFill>
              </a:rPr>
              <a:t>What</a:t>
            </a:r>
            <a:r>
              <a:rPr lang="fr-CA" altLang="en-US" sz="6000" dirty="0" smtClean="0">
                <a:solidFill>
                  <a:srgbClr val="143D68"/>
                </a:solidFill>
              </a:rPr>
              <a:t>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is</a:t>
            </a:r>
            <a:r>
              <a:rPr lang="fr-CA" altLang="en-US" sz="6000" dirty="0" smtClean="0">
                <a:solidFill>
                  <a:srgbClr val="143D68"/>
                </a:solidFill>
              </a:rPr>
              <a:t> an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Inuit’s</a:t>
            </a:r>
            <a:r>
              <a:rPr lang="fr-CA" altLang="en-US" sz="6000" dirty="0" smtClean="0">
                <a:solidFill>
                  <a:srgbClr val="143D68"/>
                </a:solidFill>
              </a:rPr>
              <a:t>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coat</a:t>
            </a:r>
            <a:r>
              <a:rPr lang="fr-CA" altLang="en-US" sz="6000" dirty="0" smtClean="0">
                <a:solidFill>
                  <a:srgbClr val="143D68"/>
                </a:solidFill>
              </a:rPr>
              <a:t>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called</a:t>
            </a:r>
            <a:r>
              <a:rPr lang="fr-CA" altLang="en-US" sz="6000" dirty="0" smtClean="0">
                <a:solidFill>
                  <a:srgbClr val="143D68"/>
                </a:solidFill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55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6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4</a:t>
            </a:r>
          </a:p>
          <a:p>
            <a:pPr marL="0" indent="0" eaLnBrk="1" hangingPunct="1">
              <a:buNone/>
            </a:pPr>
            <a:r>
              <a:rPr lang="fr-CA" altLang="en-US" sz="6000" dirty="0" err="1" smtClean="0">
                <a:solidFill>
                  <a:srgbClr val="143D68"/>
                </a:solidFill>
              </a:rPr>
              <a:t>True</a:t>
            </a:r>
            <a:r>
              <a:rPr lang="fr-CA" altLang="en-US" sz="6000" dirty="0" smtClean="0">
                <a:solidFill>
                  <a:srgbClr val="143D68"/>
                </a:solidFill>
              </a:rPr>
              <a:t> or False: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female</a:t>
            </a:r>
            <a:r>
              <a:rPr lang="fr-CA" altLang="en-US" sz="6000" dirty="0" smtClean="0">
                <a:solidFill>
                  <a:srgbClr val="143D68"/>
                </a:solidFill>
              </a:rPr>
              <a:t>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leopard</a:t>
            </a:r>
            <a:r>
              <a:rPr lang="fr-CA" altLang="en-US" sz="6000" dirty="0" smtClean="0">
                <a:solidFill>
                  <a:srgbClr val="143D68"/>
                </a:solidFill>
              </a:rPr>
              <a:t>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seals</a:t>
            </a:r>
            <a:r>
              <a:rPr lang="fr-CA" altLang="en-US" sz="6000" dirty="0" smtClean="0">
                <a:solidFill>
                  <a:srgbClr val="143D68"/>
                </a:solidFill>
              </a:rPr>
              <a:t> are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larger</a:t>
            </a:r>
            <a:r>
              <a:rPr lang="fr-CA" altLang="en-US" sz="6000" dirty="0" smtClean="0">
                <a:solidFill>
                  <a:srgbClr val="143D68"/>
                </a:solidFill>
              </a:rPr>
              <a:t>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than</a:t>
            </a:r>
            <a:r>
              <a:rPr lang="fr-CA" altLang="en-US" sz="6000" dirty="0" smtClean="0">
                <a:solidFill>
                  <a:srgbClr val="143D68"/>
                </a:solidFill>
              </a:rPr>
              <a:t> males?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178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5</a:t>
            </a:r>
          </a:p>
          <a:p>
            <a:pPr marL="0" indent="0" eaLnBrk="1" hangingPunct="1">
              <a:buNone/>
            </a:pPr>
            <a:r>
              <a:rPr lang="fr-CA" altLang="en-US" sz="6000" dirty="0" err="1" smtClean="0">
                <a:solidFill>
                  <a:srgbClr val="143D68"/>
                </a:solidFill>
              </a:rPr>
              <a:t>What</a:t>
            </a:r>
            <a:r>
              <a:rPr lang="fr-CA" altLang="en-US" sz="6000" dirty="0" smtClean="0">
                <a:solidFill>
                  <a:srgbClr val="143D68"/>
                </a:solidFill>
              </a:rPr>
              <a:t>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is</a:t>
            </a:r>
            <a:r>
              <a:rPr lang="fr-CA" altLang="en-US" sz="6000" dirty="0" smtClean="0">
                <a:solidFill>
                  <a:srgbClr val="143D68"/>
                </a:solidFill>
              </a:rPr>
              <a:t> the Inuit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word</a:t>
            </a:r>
            <a:r>
              <a:rPr lang="fr-CA" altLang="en-US" sz="6000" dirty="0" smtClean="0">
                <a:solidFill>
                  <a:srgbClr val="143D68"/>
                </a:solidFill>
              </a:rPr>
              <a:t> for ‘home’?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209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6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5</a:t>
            </a:r>
          </a:p>
          <a:p>
            <a:pPr marL="0" indent="0" eaLnBrk="1" hangingPunct="1">
              <a:buNone/>
            </a:pPr>
            <a:r>
              <a:rPr lang="fr-CA" altLang="en-US" sz="6000" dirty="0" err="1" smtClean="0">
                <a:solidFill>
                  <a:srgbClr val="143D68"/>
                </a:solidFill>
              </a:rPr>
              <a:t>What</a:t>
            </a:r>
            <a:r>
              <a:rPr lang="fr-CA" altLang="en-US" sz="6000" dirty="0" smtClean="0">
                <a:solidFill>
                  <a:srgbClr val="143D68"/>
                </a:solidFill>
              </a:rPr>
              <a:t>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kind</a:t>
            </a:r>
            <a:r>
              <a:rPr lang="fr-CA" altLang="en-US" sz="6000" dirty="0" smtClean="0">
                <a:solidFill>
                  <a:srgbClr val="143D68"/>
                </a:solidFill>
              </a:rPr>
              <a:t> of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food</a:t>
            </a:r>
            <a:r>
              <a:rPr lang="fr-CA" altLang="en-US" sz="6000" dirty="0" smtClean="0">
                <a:solidFill>
                  <a:srgbClr val="143D68"/>
                </a:solidFill>
              </a:rPr>
              <a:t> do Inuits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mostly</a:t>
            </a:r>
            <a:r>
              <a:rPr lang="fr-CA" altLang="en-US" sz="6000" dirty="0" smtClean="0">
                <a:solidFill>
                  <a:srgbClr val="143D68"/>
                </a:solidFill>
              </a:rPr>
              <a:t>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eat</a:t>
            </a:r>
            <a:r>
              <a:rPr lang="fr-CA" altLang="en-US" sz="6000" dirty="0" smtClean="0">
                <a:solidFill>
                  <a:srgbClr val="143D68"/>
                </a:solidFill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556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6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6</a:t>
            </a:r>
          </a:p>
          <a:p>
            <a:pPr marL="0" indent="0" eaLnBrk="1" hangingPunct="1">
              <a:buNone/>
            </a:pPr>
            <a:r>
              <a:rPr lang="fr-CA" altLang="en-US" sz="5400" dirty="0" smtClean="0">
                <a:solidFill>
                  <a:srgbClr val="143D68"/>
                </a:solidFill>
              </a:rPr>
              <a:t>‘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Mumble</a:t>
            </a:r>
            <a:r>
              <a:rPr lang="fr-CA" altLang="en-US" sz="5400" dirty="0" smtClean="0">
                <a:solidFill>
                  <a:srgbClr val="143D68"/>
                </a:solidFill>
              </a:rPr>
              <a:t>’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is</a:t>
            </a:r>
            <a:r>
              <a:rPr lang="fr-CA" altLang="en-US" sz="5400" dirty="0" smtClean="0">
                <a:solidFill>
                  <a:srgbClr val="143D68"/>
                </a:solidFill>
              </a:rPr>
              <a:t> the main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character</a:t>
            </a:r>
            <a:r>
              <a:rPr lang="fr-CA" altLang="en-US" sz="5400" dirty="0" smtClean="0">
                <a:solidFill>
                  <a:srgbClr val="143D68"/>
                </a:solidFill>
              </a:rPr>
              <a:t> in the ‘Happy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Feet</a:t>
            </a:r>
            <a:r>
              <a:rPr lang="fr-CA" altLang="en-US" sz="5400" dirty="0" smtClean="0">
                <a:solidFill>
                  <a:srgbClr val="143D68"/>
                </a:solidFill>
              </a:rPr>
              <a:t>’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movie</a:t>
            </a:r>
            <a:r>
              <a:rPr lang="fr-CA" altLang="en-US" sz="5400" dirty="0" smtClean="0">
                <a:solidFill>
                  <a:srgbClr val="143D68"/>
                </a:solidFill>
              </a:rPr>
              <a:t>.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What</a:t>
            </a:r>
            <a:r>
              <a:rPr lang="fr-CA" altLang="en-US" sz="5400" dirty="0" smtClean="0">
                <a:solidFill>
                  <a:srgbClr val="143D68"/>
                </a:solidFill>
              </a:rPr>
              <a:t>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kind</a:t>
            </a:r>
            <a:r>
              <a:rPr lang="fr-CA" altLang="en-US" sz="5400" dirty="0" smtClean="0">
                <a:solidFill>
                  <a:srgbClr val="143D68"/>
                </a:solidFill>
              </a:rPr>
              <a:t> of animal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is</a:t>
            </a:r>
            <a:r>
              <a:rPr lang="fr-CA" altLang="en-US" sz="5400" dirty="0" smtClean="0">
                <a:solidFill>
                  <a:srgbClr val="143D68"/>
                </a:solidFill>
              </a:rPr>
              <a:t>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he</a:t>
            </a:r>
            <a:r>
              <a:rPr lang="fr-CA" altLang="en-US" sz="5400" dirty="0" smtClean="0">
                <a:solidFill>
                  <a:srgbClr val="143D68"/>
                </a:solidFill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26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341784"/>
            <a:ext cx="7067128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Polar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Bear</a:t>
            </a:r>
            <a:r>
              <a:rPr lang="fr-CA" altLang="en-US" sz="5400" b="1" dirty="0" smtClean="0">
                <a:solidFill>
                  <a:srgbClr val="143D68"/>
                </a:solidFill>
              </a:rPr>
              <a:t> Joke  #10</a:t>
            </a:r>
            <a:endParaRPr lang="fr-CA" altLang="en-US" sz="5400" b="1" dirty="0">
              <a:solidFill>
                <a:srgbClr val="143D68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84438" y="1484784"/>
            <a:ext cx="62023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fr-CA" altLang="en-US" sz="3200" dirty="0" smtClean="0">
              <a:solidFill>
                <a:srgbClr val="143D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484438" y="1600200"/>
            <a:ext cx="620236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endParaRPr lang="fr-CA" altLang="en-US" sz="6000" b="1" kern="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484438" y="1752599"/>
            <a:ext cx="620236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fr-CA" altLang="en-US" sz="6000" kern="0" smtClean="0">
                <a:solidFill>
                  <a:srgbClr val="143D68"/>
                </a:solidFill>
              </a:rPr>
              <a:t>Why would polar bears be cheap to keep as pets?</a:t>
            </a:r>
          </a:p>
          <a:p>
            <a:pPr marL="0" indent="0" eaLnBrk="1" hangingPunct="1">
              <a:buFontTx/>
              <a:buNone/>
            </a:pPr>
            <a:r>
              <a:rPr lang="fr-CA" altLang="en-US" sz="6000" b="1" kern="0" smtClean="0">
                <a:solidFill>
                  <a:schemeClr val="accent5">
                    <a:lumMod val="50000"/>
                  </a:schemeClr>
                </a:solidFill>
              </a:rPr>
              <a:t>They live on ice!</a:t>
            </a:r>
            <a:endParaRPr lang="fr-CA" altLang="en-US" sz="6000" b="1" kern="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464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84438" y="1268760"/>
            <a:ext cx="6202362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endParaRPr lang="fr-CA" sz="2800" kern="0" dirty="0" smtClean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algn="ctr">
              <a:spcBef>
                <a:spcPct val="20000"/>
              </a:spcBef>
              <a:defRPr/>
            </a:pPr>
            <a:r>
              <a:rPr lang="fr-CA" sz="11000" b="1" kern="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ROUND 5 ANSWERS</a:t>
            </a:r>
            <a:endParaRPr lang="fr-CA" sz="11000" b="1" kern="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00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67744" y="620688"/>
            <a:ext cx="6429400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</a:t>
            </a:r>
            <a:r>
              <a:rPr lang="fr-CA" altLang="en-US" sz="5400" b="1" dirty="0" smtClean="0">
                <a:solidFill>
                  <a:srgbClr val="143D68"/>
                </a:solidFill>
              </a:rPr>
              <a:t>5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Answers</a:t>
            </a:r>
            <a:endParaRPr lang="fr-CA" altLang="en-US" sz="5400" b="1" dirty="0" smtClean="0">
              <a:solidFill>
                <a:srgbClr val="143D68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1</a:t>
            </a:r>
          </a:p>
          <a:p>
            <a:pPr marL="0" indent="0" eaLnBrk="1" hangingPunct="1">
              <a:buNone/>
            </a:pPr>
            <a:r>
              <a:rPr lang="fr-CA" altLang="en-US" sz="6000" dirty="0" err="1" smtClean="0">
                <a:solidFill>
                  <a:srgbClr val="143D68"/>
                </a:solidFill>
              </a:rPr>
              <a:t>What</a:t>
            </a:r>
            <a:r>
              <a:rPr lang="fr-CA" altLang="en-US" sz="6000" dirty="0" smtClean="0">
                <a:solidFill>
                  <a:srgbClr val="143D68"/>
                </a:solidFill>
              </a:rPr>
              <a:t> are igloos made of</a:t>
            </a:r>
            <a:r>
              <a:rPr lang="fr-CA" altLang="en-US" sz="6000" dirty="0" smtClean="0">
                <a:solidFill>
                  <a:srgbClr val="143D68"/>
                </a:solidFill>
              </a:rPr>
              <a:t>?</a:t>
            </a:r>
          </a:p>
          <a:p>
            <a:pPr marL="0" indent="0" algn="ctr" eaLnBrk="1" hangingPunct="1">
              <a:buNone/>
            </a:pPr>
            <a:r>
              <a:rPr lang="fr-CA" altLang="en-US" sz="6600" b="1" dirty="0" smtClean="0">
                <a:solidFill>
                  <a:srgbClr val="4597A0"/>
                </a:solidFill>
              </a:rPr>
              <a:t>Snow</a:t>
            </a:r>
            <a:endParaRPr lang="fr-CA" altLang="en-US" sz="6600" b="1" dirty="0" smtClean="0">
              <a:solidFill>
                <a:srgbClr val="4597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314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483768" y="620688"/>
            <a:ext cx="6213376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</a:t>
            </a:r>
            <a:r>
              <a:rPr lang="fr-CA" altLang="en-US" sz="5400" b="1" dirty="0" smtClean="0">
                <a:solidFill>
                  <a:srgbClr val="143D68"/>
                </a:solidFill>
              </a:rPr>
              <a:t>5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Answers</a:t>
            </a:r>
            <a:endParaRPr lang="fr-CA" altLang="en-US" sz="5400" b="1" dirty="0" smtClean="0">
              <a:solidFill>
                <a:srgbClr val="143D68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2</a:t>
            </a:r>
          </a:p>
          <a:p>
            <a:pPr marL="0" indent="0" eaLnBrk="1" hangingPunct="1">
              <a:buNone/>
            </a:pPr>
            <a:r>
              <a:rPr lang="fr-CA" altLang="en-US" sz="4800" dirty="0" smtClean="0">
                <a:solidFill>
                  <a:srgbClr val="143D68"/>
                </a:solidFill>
              </a:rPr>
              <a:t>Is a polar </a:t>
            </a:r>
            <a:r>
              <a:rPr lang="fr-CA" altLang="en-US" sz="4800" dirty="0" err="1" smtClean="0">
                <a:solidFill>
                  <a:srgbClr val="143D68"/>
                </a:solidFill>
              </a:rPr>
              <a:t>bear</a:t>
            </a:r>
            <a:r>
              <a:rPr lang="fr-CA" altLang="en-US" sz="4800" dirty="0" smtClean="0">
                <a:solidFill>
                  <a:srgbClr val="143D68"/>
                </a:solidFill>
              </a:rPr>
              <a:t> a ‘herbivore’ or a ‘carnivore</a:t>
            </a:r>
            <a:r>
              <a:rPr lang="fr-CA" altLang="en-US" sz="4800" dirty="0" smtClean="0">
                <a:solidFill>
                  <a:srgbClr val="143D68"/>
                </a:solidFill>
              </a:rPr>
              <a:t>’?</a:t>
            </a:r>
          </a:p>
          <a:p>
            <a:pPr marL="0" indent="0" algn="ctr" eaLnBrk="1" hangingPunct="1">
              <a:buNone/>
            </a:pPr>
            <a:r>
              <a:rPr lang="fr-CA" altLang="en-US" sz="6600" b="1" dirty="0">
                <a:solidFill>
                  <a:srgbClr val="4597A0"/>
                </a:solidFill>
              </a:rPr>
              <a:t>C</a:t>
            </a:r>
            <a:r>
              <a:rPr lang="fr-CA" altLang="en-US" sz="6600" b="1" dirty="0" smtClean="0">
                <a:solidFill>
                  <a:srgbClr val="4597A0"/>
                </a:solidFill>
              </a:rPr>
              <a:t>arnivore</a:t>
            </a:r>
            <a:endParaRPr lang="fr-CA" altLang="en-US" sz="6600" b="1" dirty="0" smtClean="0">
              <a:solidFill>
                <a:srgbClr val="4597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309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752" y="620688"/>
            <a:ext cx="6357392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</a:t>
            </a:r>
            <a:r>
              <a:rPr lang="fr-CA" altLang="en-US" sz="5400" b="1" dirty="0" smtClean="0">
                <a:solidFill>
                  <a:srgbClr val="143D68"/>
                </a:solidFill>
              </a:rPr>
              <a:t>5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Answers</a:t>
            </a:r>
            <a:endParaRPr lang="fr-CA" altLang="en-US" sz="5400" b="1" dirty="0" smtClean="0">
              <a:solidFill>
                <a:srgbClr val="143D68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3</a:t>
            </a:r>
          </a:p>
          <a:p>
            <a:pPr marL="0" indent="0" eaLnBrk="1" hangingPunct="1">
              <a:buNone/>
            </a:pPr>
            <a:r>
              <a:rPr lang="fr-CA" altLang="en-US" sz="4400" dirty="0" err="1" smtClean="0">
                <a:solidFill>
                  <a:srgbClr val="143D68"/>
                </a:solidFill>
              </a:rPr>
              <a:t>What</a:t>
            </a:r>
            <a:r>
              <a:rPr lang="fr-CA" altLang="en-US" sz="4400" dirty="0" smtClean="0">
                <a:solidFill>
                  <a:srgbClr val="143D68"/>
                </a:solidFill>
              </a:rPr>
              <a:t> </a:t>
            </a:r>
            <a:r>
              <a:rPr lang="fr-CA" altLang="en-US" sz="4400" dirty="0" err="1" smtClean="0">
                <a:solidFill>
                  <a:srgbClr val="143D68"/>
                </a:solidFill>
              </a:rPr>
              <a:t>is</a:t>
            </a:r>
            <a:r>
              <a:rPr lang="fr-CA" altLang="en-US" sz="4400" dirty="0" smtClean="0">
                <a:solidFill>
                  <a:srgbClr val="143D68"/>
                </a:solidFill>
              </a:rPr>
              <a:t> the </a:t>
            </a:r>
            <a:r>
              <a:rPr lang="fr-CA" altLang="en-US" sz="4400" dirty="0" err="1" smtClean="0">
                <a:solidFill>
                  <a:srgbClr val="143D68"/>
                </a:solidFill>
              </a:rPr>
              <a:t>name</a:t>
            </a:r>
            <a:r>
              <a:rPr lang="fr-CA" altLang="en-US" sz="4400" dirty="0" smtClean="0">
                <a:solidFill>
                  <a:srgbClr val="143D68"/>
                </a:solidFill>
              </a:rPr>
              <a:t> </a:t>
            </a:r>
            <a:r>
              <a:rPr lang="fr-CA" altLang="en-US" sz="4400" dirty="0" err="1" smtClean="0">
                <a:solidFill>
                  <a:srgbClr val="143D68"/>
                </a:solidFill>
              </a:rPr>
              <a:t>given</a:t>
            </a:r>
            <a:r>
              <a:rPr lang="fr-CA" altLang="en-US" sz="4400" dirty="0" smtClean="0">
                <a:solidFill>
                  <a:srgbClr val="143D68"/>
                </a:solidFill>
              </a:rPr>
              <a:t> to the </a:t>
            </a:r>
            <a:r>
              <a:rPr lang="fr-CA" altLang="en-US" sz="4400" dirty="0" err="1" smtClean="0">
                <a:solidFill>
                  <a:srgbClr val="143D68"/>
                </a:solidFill>
              </a:rPr>
              <a:t>colourful</a:t>
            </a:r>
            <a:r>
              <a:rPr lang="fr-CA" altLang="en-US" sz="4400" dirty="0" smtClean="0">
                <a:solidFill>
                  <a:srgbClr val="143D68"/>
                </a:solidFill>
              </a:rPr>
              <a:t> lights </a:t>
            </a:r>
            <a:r>
              <a:rPr lang="fr-CA" altLang="en-US" sz="4400" dirty="0" err="1" smtClean="0">
                <a:solidFill>
                  <a:srgbClr val="143D68"/>
                </a:solidFill>
              </a:rPr>
              <a:t>seen</a:t>
            </a:r>
            <a:r>
              <a:rPr lang="fr-CA" altLang="en-US" sz="4400" dirty="0" smtClean="0">
                <a:solidFill>
                  <a:srgbClr val="143D68"/>
                </a:solidFill>
              </a:rPr>
              <a:t> in the </a:t>
            </a:r>
            <a:r>
              <a:rPr lang="fr-CA" altLang="en-US" sz="4400" dirty="0" err="1" smtClean="0">
                <a:solidFill>
                  <a:srgbClr val="143D68"/>
                </a:solidFill>
              </a:rPr>
              <a:t>sky</a:t>
            </a:r>
            <a:r>
              <a:rPr lang="fr-CA" altLang="en-US" sz="4400" dirty="0" smtClean="0">
                <a:solidFill>
                  <a:srgbClr val="143D68"/>
                </a:solidFill>
              </a:rPr>
              <a:t> at the </a:t>
            </a:r>
            <a:r>
              <a:rPr lang="fr-CA" altLang="en-US" sz="4400" dirty="0" err="1" smtClean="0">
                <a:solidFill>
                  <a:srgbClr val="143D68"/>
                </a:solidFill>
              </a:rPr>
              <a:t>North</a:t>
            </a:r>
            <a:r>
              <a:rPr lang="fr-CA" altLang="en-US" sz="4400" dirty="0" smtClean="0">
                <a:solidFill>
                  <a:srgbClr val="143D68"/>
                </a:solidFill>
              </a:rPr>
              <a:t> Pole</a:t>
            </a:r>
            <a:r>
              <a:rPr lang="fr-CA" altLang="en-US" sz="4400" dirty="0" smtClean="0">
                <a:solidFill>
                  <a:srgbClr val="143D68"/>
                </a:solidFill>
              </a:rPr>
              <a:t>?</a:t>
            </a:r>
          </a:p>
          <a:p>
            <a:pPr marL="0" indent="0" algn="ctr" eaLnBrk="1" hangingPunct="1">
              <a:buNone/>
            </a:pPr>
            <a:r>
              <a:rPr lang="fr-CA" altLang="en-US" sz="6600" b="1" dirty="0" err="1" smtClean="0">
                <a:solidFill>
                  <a:srgbClr val="4597A0"/>
                </a:solidFill>
              </a:rPr>
              <a:t>Northern</a:t>
            </a:r>
            <a:r>
              <a:rPr lang="fr-CA" altLang="en-US" sz="6600" b="1" dirty="0" smtClean="0">
                <a:solidFill>
                  <a:srgbClr val="4597A0"/>
                </a:solidFill>
              </a:rPr>
              <a:t> Lights</a:t>
            </a:r>
            <a:endParaRPr lang="fr-CA" altLang="en-US" sz="6600" b="1" dirty="0" smtClean="0">
              <a:solidFill>
                <a:srgbClr val="4597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580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67744" y="620688"/>
            <a:ext cx="6429400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</a:t>
            </a:r>
            <a:r>
              <a:rPr lang="fr-CA" altLang="en-US" sz="5400" b="1" dirty="0" smtClean="0">
                <a:solidFill>
                  <a:srgbClr val="143D68"/>
                </a:solidFill>
              </a:rPr>
              <a:t>5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Answers</a:t>
            </a:r>
            <a:endParaRPr lang="fr-CA" altLang="en-US" sz="5400" b="1" dirty="0" smtClean="0">
              <a:solidFill>
                <a:srgbClr val="143D68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4</a:t>
            </a:r>
          </a:p>
          <a:p>
            <a:pPr marL="0" indent="0" eaLnBrk="1" hangingPunct="1">
              <a:buNone/>
            </a:pPr>
            <a:r>
              <a:rPr lang="fr-CA" altLang="en-US" sz="4000" dirty="0" err="1" smtClean="0">
                <a:solidFill>
                  <a:srgbClr val="143D68"/>
                </a:solidFill>
              </a:rPr>
              <a:t>Unscramble</a:t>
            </a:r>
            <a:r>
              <a:rPr lang="fr-CA" altLang="en-US" sz="4000" dirty="0" smtClean="0">
                <a:solidFill>
                  <a:srgbClr val="143D68"/>
                </a:solidFill>
              </a:rPr>
              <a:t> the </a:t>
            </a:r>
            <a:r>
              <a:rPr lang="fr-CA" altLang="en-US" sz="4000" dirty="0" err="1" smtClean="0">
                <a:solidFill>
                  <a:srgbClr val="143D68"/>
                </a:solidFill>
              </a:rPr>
              <a:t>letters</a:t>
            </a:r>
            <a:r>
              <a:rPr lang="fr-CA" altLang="en-US" sz="4000" dirty="0" smtClean="0">
                <a:solidFill>
                  <a:srgbClr val="143D68"/>
                </a:solidFill>
              </a:rPr>
              <a:t> to </a:t>
            </a:r>
            <a:r>
              <a:rPr lang="fr-CA" altLang="en-US" sz="4000" dirty="0" err="1" smtClean="0">
                <a:solidFill>
                  <a:srgbClr val="143D68"/>
                </a:solidFill>
              </a:rPr>
              <a:t>get</a:t>
            </a:r>
            <a:r>
              <a:rPr lang="fr-CA" altLang="en-US" sz="4000" dirty="0" smtClean="0">
                <a:solidFill>
                  <a:srgbClr val="143D68"/>
                </a:solidFill>
              </a:rPr>
              <a:t> the </a:t>
            </a:r>
            <a:r>
              <a:rPr lang="fr-CA" altLang="en-US" sz="4000" dirty="0" err="1" smtClean="0">
                <a:solidFill>
                  <a:srgbClr val="143D68"/>
                </a:solidFill>
              </a:rPr>
              <a:t>name</a:t>
            </a:r>
            <a:r>
              <a:rPr lang="fr-CA" altLang="en-US" sz="4000" dirty="0" smtClean="0">
                <a:solidFill>
                  <a:srgbClr val="143D68"/>
                </a:solidFill>
              </a:rPr>
              <a:t> of an </a:t>
            </a:r>
            <a:r>
              <a:rPr lang="fr-CA" altLang="en-US" sz="4000" dirty="0" err="1" smtClean="0">
                <a:solidFill>
                  <a:srgbClr val="143D68"/>
                </a:solidFill>
              </a:rPr>
              <a:t>Arctic</a:t>
            </a:r>
            <a:r>
              <a:rPr lang="fr-CA" altLang="en-US" sz="4000" dirty="0" smtClean="0">
                <a:solidFill>
                  <a:srgbClr val="143D68"/>
                </a:solidFill>
              </a:rPr>
              <a:t> animal:</a:t>
            </a:r>
          </a:p>
          <a:p>
            <a:pPr marL="0" indent="0" algn="ctr" eaLnBrk="1" hangingPunct="1">
              <a:buNone/>
            </a:pPr>
            <a:r>
              <a:rPr lang="fr-CA" altLang="en-US" sz="4000" b="1" dirty="0" smtClean="0">
                <a:solidFill>
                  <a:srgbClr val="143D68"/>
                </a:solidFill>
              </a:rPr>
              <a:t>LURWAS</a:t>
            </a:r>
          </a:p>
          <a:p>
            <a:pPr marL="0" indent="0" algn="ctr" eaLnBrk="1" hangingPunct="1">
              <a:buNone/>
            </a:pPr>
            <a:r>
              <a:rPr lang="fr-CA" altLang="en-US" sz="6600" b="1" dirty="0" err="1">
                <a:solidFill>
                  <a:srgbClr val="4597A0"/>
                </a:solidFill>
              </a:rPr>
              <a:t>W</a:t>
            </a:r>
            <a:r>
              <a:rPr lang="fr-CA" altLang="en-US" sz="6600" b="1" dirty="0" err="1" smtClean="0">
                <a:solidFill>
                  <a:srgbClr val="4597A0"/>
                </a:solidFill>
              </a:rPr>
              <a:t>alrus</a:t>
            </a:r>
            <a:endParaRPr lang="fr-CA" altLang="en-US" sz="6600" b="1" dirty="0" smtClean="0">
              <a:solidFill>
                <a:srgbClr val="4597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810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752" y="620688"/>
            <a:ext cx="6357392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</a:t>
            </a:r>
            <a:r>
              <a:rPr lang="fr-CA" altLang="en-US" sz="5400" b="1" dirty="0" smtClean="0">
                <a:solidFill>
                  <a:srgbClr val="143D68"/>
                </a:solidFill>
              </a:rPr>
              <a:t>5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Answers</a:t>
            </a:r>
            <a:endParaRPr lang="fr-CA" altLang="en-US" sz="5400" b="1" dirty="0" smtClean="0">
              <a:solidFill>
                <a:srgbClr val="143D68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5</a:t>
            </a:r>
          </a:p>
          <a:p>
            <a:pPr marL="0" indent="0" eaLnBrk="1" hangingPunct="1">
              <a:buNone/>
            </a:pPr>
            <a:r>
              <a:rPr lang="fr-CA" altLang="en-US" sz="6000" dirty="0" err="1" smtClean="0">
                <a:solidFill>
                  <a:srgbClr val="143D68"/>
                </a:solidFill>
              </a:rPr>
              <a:t>What</a:t>
            </a:r>
            <a:r>
              <a:rPr lang="fr-CA" altLang="en-US" sz="6000" dirty="0" smtClean="0">
                <a:solidFill>
                  <a:srgbClr val="143D68"/>
                </a:solidFill>
              </a:rPr>
              <a:t>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is</a:t>
            </a:r>
            <a:r>
              <a:rPr lang="fr-CA" altLang="en-US" sz="6000" dirty="0" smtClean="0">
                <a:solidFill>
                  <a:srgbClr val="143D68"/>
                </a:solidFill>
              </a:rPr>
              <a:t> a baby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Arctic</a:t>
            </a:r>
            <a:r>
              <a:rPr lang="fr-CA" altLang="en-US" sz="6000" dirty="0" smtClean="0">
                <a:solidFill>
                  <a:srgbClr val="143D68"/>
                </a:solidFill>
              </a:rPr>
              <a:t> Fox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called</a:t>
            </a:r>
            <a:r>
              <a:rPr lang="fr-CA" altLang="en-US" sz="6000" dirty="0" smtClean="0">
                <a:solidFill>
                  <a:srgbClr val="143D68"/>
                </a:solidFill>
              </a:rPr>
              <a:t>?</a:t>
            </a:r>
          </a:p>
          <a:p>
            <a:pPr marL="0" indent="0" algn="ctr" eaLnBrk="1" hangingPunct="1">
              <a:buNone/>
            </a:pPr>
            <a:r>
              <a:rPr lang="fr-CA" altLang="en-US" sz="6600" b="1" dirty="0" smtClean="0">
                <a:solidFill>
                  <a:srgbClr val="4597A0"/>
                </a:solidFill>
              </a:rPr>
              <a:t>Kit/</a:t>
            </a:r>
            <a:r>
              <a:rPr lang="fr-CA" altLang="en-US" sz="6600" b="1" dirty="0" err="1">
                <a:solidFill>
                  <a:srgbClr val="4597A0"/>
                </a:solidFill>
              </a:rPr>
              <a:t>P</a:t>
            </a:r>
            <a:r>
              <a:rPr lang="fr-CA" altLang="en-US" sz="6600" b="1" dirty="0" err="1" smtClean="0">
                <a:solidFill>
                  <a:srgbClr val="4597A0"/>
                </a:solidFill>
              </a:rPr>
              <a:t>up</a:t>
            </a:r>
            <a:endParaRPr lang="fr-CA" altLang="en-US" sz="6600" b="1" dirty="0" smtClean="0">
              <a:solidFill>
                <a:srgbClr val="4597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763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483768" y="620688"/>
            <a:ext cx="6213376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</a:t>
            </a:r>
            <a:r>
              <a:rPr lang="fr-CA" altLang="en-US" sz="5400" b="1" dirty="0" smtClean="0">
                <a:solidFill>
                  <a:srgbClr val="143D68"/>
                </a:solidFill>
              </a:rPr>
              <a:t>5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Answers</a:t>
            </a:r>
            <a:endParaRPr lang="fr-CA" altLang="en-US" sz="5400" b="1" dirty="0" smtClean="0">
              <a:solidFill>
                <a:srgbClr val="143D68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6</a:t>
            </a:r>
          </a:p>
          <a:p>
            <a:pPr marL="0" indent="0" eaLnBrk="1" hangingPunct="1">
              <a:buNone/>
            </a:pPr>
            <a:r>
              <a:rPr lang="fr-CA" altLang="en-US" sz="6000" dirty="0" err="1" smtClean="0">
                <a:solidFill>
                  <a:srgbClr val="143D68"/>
                </a:solidFill>
              </a:rPr>
              <a:t>What</a:t>
            </a:r>
            <a:r>
              <a:rPr lang="fr-CA" altLang="en-US" sz="6000" dirty="0" smtClean="0">
                <a:solidFill>
                  <a:srgbClr val="143D68"/>
                </a:solidFill>
              </a:rPr>
              <a:t>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is</a:t>
            </a:r>
            <a:r>
              <a:rPr lang="fr-CA" altLang="en-US" sz="6000" dirty="0" smtClean="0">
                <a:solidFill>
                  <a:srgbClr val="143D68"/>
                </a:solidFill>
              </a:rPr>
              <a:t> a large group of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penguins</a:t>
            </a:r>
            <a:r>
              <a:rPr lang="fr-CA" altLang="en-US" sz="6000" dirty="0" smtClean="0">
                <a:solidFill>
                  <a:srgbClr val="143D68"/>
                </a:solidFill>
              </a:rPr>
              <a:t>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called</a:t>
            </a:r>
            <a:r>
              <a:rPr lang="fr-CA" altLang="en-US" sz="6000" dirty="0" smtClean="0">
                <a:solidFill>
                  <a:srgbClr val="143D68"/>
                </a:solidFill>
              </a:rPr>
              <a:t>?</a:t>
            </a:r>
          </a:p>
          <a:p>
            <a:pPr marL="0" indent="0" algn="ctr" eaLnBrk="1" hangingPunct="1">
              <a:buNone/>
            </a:pPr>
            <a:r>
              <a:rPr lang="fr-CA" altLang="en-US" sz="6600" b="1" dirty="0" err="1">
                <a:solidFill>
                  <a:srgbClr val="4597A0"/>
                </a:solidFill>
              </a:rPr>
              <a:t>C</a:t>
            </a:r>
            <a:r>
              <a:rPr lang="fr-CA" altLang="en-US" sz="6600" b="1" dirty="0" err="1" smtClean="0">
                <a:solidFill>
                  <a:srgbClr val="4597A0"/>
                </a:solidFill>
              </a:rPr>
              <a:t>olony</a:t>
            </a:r>
            <a:endParaRPr lang="fr-CA" altLang="en-US" sz="6600" b="1" dirty="0" smtClean="0">
              <a:solidFill>
                <a:srgbClr val="4597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847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6</a:t>
            </a:r>
          </a:p>
          <a:p>
            <a:pPr marL="0" indent="0" eaLnBrk="1" hangingPunct="1">
              <a:buNone/>
            </a:pPr>
            <a:r>
              <a:rPr lang="fr-CA" altLang="en-US" sz="6000" dirty="0" err="1" smtClean="0">
                <a:solidFill>
                  <a:srgbClr val="143D68"/>
                </a:solidFill>
              </a:rPr>
              <a:t>True</a:t>
            </a:r>
            <a:r>
              <a:rPr lang="fr-CA" altLang="en-US" sz="6000" dirty="0" smtClean="0">
                <a:solidFill>
                  <a:srgbClr val="143D68"/>
                </a:solidFill>
              </a:rPr>
              <a:t> or False: the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North</a:t>
            </a:r>
            <a:r>
              <a:rPr lang="fr-CA" altLang="en-US" sz="6000" dirty="0" smtClean="0">
                <a:solidFill>
                  <a:srgbClr val="143D68"/>
                </a:solidFill>
              </a:rPr>
              <a:t> Pole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is</a:t>
            </a:r>
            <a:r>
              <a:rPr lang="fr-CA" altLang="en-US" sz="6000" dirty="0" smtClean="0">
                <a:solidFill>
                  <a:srgbClr val="143D68"/>
                </a:solidFill>
              </a:rPr>
              <a:t> in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Antarctica</a:t>
            </a:r>
            <a:r>
              <a:rPr lang="fr-CA" altLang="en-US" sz="6000" dirty="0" smtClean="0">
                <a:solidFill>
                  <a:srgbClr val="143D68"/>
                </a:solidFill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971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341784"/>
            <a:ext cx="6995120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Polar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Bear</a:t>
            </a:r>
            <a:r>
              <a:rPr lang="fr-CA" altLang="en-US" sz="5400" b="1" dirty="0" smtClean="0">
                <a:solidFill>
                  <a:srgbClr val="143D68"/>
                </a:solidFill>
              </a:rPr>
              <a:t> Joke  #11</a:t>
            </a:r>
            <a:endParaRPr lang="fr-CA" altLang="en-US" sz="5400" b="1" dirty="0">
              <a:solidFill>
                <a:srgbClr val="143D68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84438" y="1484784"/>
            <a:ext cx="62023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fr-CA" altLang="en-US" sz="3200" dirty="0" smtClean="0">
              <a:solidFill>
                <a:srgbClr val="143D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484438" y="1600200"/>
            <a:ext cx="620236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endParaRPr lang="fr-CA" altLang="en-US" sz="6000" b="1" kern="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484438" y="1615440"/>
            <a:ext cx="620236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fr-CA" altLang="en-US" sz="6000" kern="0" smtClean="0">
                <a:solidFill>
                  <a:srgbClr val="143D68"/>
                </a:solidFill>
              </a:rPr>
              <a:t>Where do you find polar bears?</a:t>
            </a:r>
          </a:p>
          <a:p>
            <a:pPr marL="0" indent="0" eaLnBrk="1" hangingPunct="1">
              <a:buFontTx/>
              <a:buNone/>
            </a:pPr>
            <a:r>
              <a:rPr lang="fr-CA" altLang="en-US" sz="6000" b="1" kern="0" smtClean="0">
                <a:solidFill>
                  <a:schemeClr val="accent5">
                    <a:lumMod val="50000"/>
                  </a:schemeClr>
                </a:solidFill>
              </a:rPr>
              <a:t>Wherever you lost them!</a:t>
            </a:r>
            <a:endParaRPr lang="fr-CA" altLang="en-US" sz="6000" b="1" kern="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17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84438" y="1268760"/>
            <a:ext cx="6202362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endParaRPr lang="fr-CA" sz="2800" kern="0" dirty="0" smtClean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algn="ctr">
              <a:spcBef>
                <a:spcPct val="20000"/>
              </a:spcBef>
              <a:defRPr/>
            </a:pPr>
            <a:r>
              <a:rPr lang="fr-CA" sz="11000" b="1" kern="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ROUND 6 ANSWERS</a:t>
            </a:r>
            <a:endParaRPr lang="fr-CA" sz="11000" b="1" kern="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76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752" y="620688"/>
            <a:ext cx="6357392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</a:t>
            </a:r>
            <a:r>
              <a:rPr lang="fr-CA" altLang="en-US" sz="5400" b="1" dirty="0" smtClean="0">
                <a:solidFill>
                  <a:srgbClr val="143D68"/>
                </a:solidFill>
              </a:rPr>
              <a:t>6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Answers</a:t>
            </a:r>
            <a:endParaRPr lang="fr-CA" altLang="en-US" sz="5400" b="1" dirty="0" smtClean="0">
              <a:solidFill>
                <a:srgbClr val="143D68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1</a:t>
            </a:r>
          </a:p>
          <a:p>
            <a:pPr marL="0" indent="0" eaLnBrk="1" hangingPunct="1">
              <a:buNone/>
            </a:pPr>
            <a:r>
              <a:rPr lang="fr-CA" altLang="en-US" sz="5400" dirty="0" err="1" smtClean="0">
                <a:solidFill>
                  <a:srgbClr val="143D68"/>
                </a:solidFill>
              </a:rPr>
              <a:t>True</a:t>
            </a:r>
            <a:r>
              <a:rPr lang="fr-CA" altLang="en-US" sz="5400" dirty="0" smtClean="0">
                <a:solidFill>
                  <a:srgbClr val="143D68"/>
                </a:solidFill>
              </a:rPr>
              <a:t> or false: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Penguins</a:t>
            </a:r>
            <a:r>
              <a:rPr lang="fr-CA" altLang="en-US" sz="5400" dirty="0" smtClean="0">
                <a:solidFill>
                  <a:srgbClr val="143D68"/>
                </a:solidFill>
              </a:rPr>
              <a:t>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can</a:t>
            </a:r>
            <a:r>
              <a:rPr lang="fr-CA" altLang="en-US" sz="5400" dirty="0" smtClean="0">
                <a:solidFill>
                  <a:srgbClr val="143D68"/>
                </a:solidFill>
              </a:rPr>
              <a:t> </a:t>
            </a:r>
            <a:r>
              <a:rPr lang="fr-CA" altLang="en-US" sz="5400" dirty="0" err="1" smtClean="0">
                <a:solidFill>
                  <a:srgbClr val="143D68"/>
                </a:solidFill>
              </a:rPr>
              <a:t>fly</a:t>
            </a:r>
            <a:r>
              <a:rPr lang="fr-CA" altLang="en-US" sz="5400" dirty="0" smtClean="0">
                <a:solidFill>
                  <a:srgbClr val="143D68"/>
                </a:solidFill>
              </a:rPr>
              <a:t>?</a:t>
            </a:r>
          </a:p>
          <a:p>
            <a:pPr marL="0" indent="0" algn="ctr" eaLnBrk="1" hangingPunct="1">
              <a:buNone/>
            </a:pPr>
            <a:r>
              <a:rPr lang="fr-CA" altLang="en-US" sz="6600" b="1" dirty="0" smtClean="0">
                <a:solidFill>
                  <a:srgbClr val="4597A0"/>
                </a:solidFill>
              </a:rPr>
              <a:t>False</a:t>
            </a:r>
            <a:endParaRPr lang="fr-CA" altLang="en-US" sz="6600" b="1" dirty="0" smtClean="0">
              <a:solidFill>
                <a:srgbClr val="4597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0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483768" y="620688"/>
            <a:ext cx="6213376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</a:t>
            </a:r>
            <a:r>
              <a:rPr lang="fr-CA" altLang="en-US" sz="5400" b="1" dirty="0" smtClean="0">
                <a:solidFill>
                  <a:srgbClr val="143D68"/>
                </a:solidFill>
              </a:rPr>
              <a:t>6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Answers</a:t>
            </a:r>
            <a:endParaRPr lang="fr-CA" altLang="en-US" sz="5400" b="1" dirty="0" smtClean="0">
              <a:solidFill>
                <a:srgbClr val="143D68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2</a:t>
            </a:r>
          </a:p>
          <a:p>
            <a:pPr marL="0" indent="0" eaLnBrk="1" hangingPunct="1">
              <a:buNone/>
            </a:pPr>
            <a:r>
              <a:rPr lang="fr-CA" altLang="en-US" sz="4400" dirty="0" err="1" smtClean="0">
                <a:solidFill>
                  <a:srgbClr val="143D68"/>
                </a:solidFill>
              </a:rPr>
              <a:t>What</a:t>
            </a:r>
            <a:r>
              <a:rPr lang="fr-CA" altLang="en-US" sz="4400" dirty="0" smtClean="0">
                <a:solidFill>
                  <a:srgbClr val="143D68"/>
                </a:solidFill>
              </a:rPr>
              <a:t> </a:t>
            </a:r>
            <a:r>
              <a:rPr lang="fr-CA" altLang="en-US" sz="4400" dirty="0" err="1" smtClean="0">
                <a:solidFill>
                  <a:srgbClr val="143D68"/>
                </a:solidFill>
              </a:rPr>
              <a:t>was</a:t>
            </a:r>
            <a:r>
              <a:rPr lang="fr-CA" altLang="en-US" sz="4400" dirty="0" smtClean="0">
                <a:solidFill>
                  <a:srgbClr val="143D68"/>
                </a:solidFill>
              </a:rPr>
              <a:t> the </a:t>
            </a:r>
            <a:r>
              <a:rPr lang="fr-CA" altLang="en-US" sz="4400" dirty="0" err="1" smtClean="0">
                <a:solidFill>
                  <a:srgbClr val="143D68"/>
                </a:solidFill>
              </a:rPr>
              <a:t>name</a:t>
            </a:r>
            <a:r>
              <a:rPr lang="fr-CA" altLang="en-US" sz="4400" dirty="0" smtClean="0">
                <a:solidFill>
                  <a:srgbClr val="143D68"/>
                </a:solidFill>
              </a:rPr>
              <a:t> of the </a:t>
            </a:r>
            <a:r>
              <a:rPr lang="fr-CA" altLang="en-US" sz="4400" dirty="0" err="1" smtClean="0">
                <a:solidFill>
                  <a:srgbClr val="143D68"/>
                </a:solidFill>
              </a:rPr>
              <a:t>famous</a:t>
            </a:r>
            <a:r>
              <a:rPr lang="fr-CA" altLang="en-US" sz="4400" dirty="0" smtClean="0">
                <a:solidFill>
                  <a:srgbClr val="143D68"/>
                </a:solidFill>
              </a:rPr>
              <a:t> </a:t>
            </a:r>
            <a:r>
              <a:rPr lang="fr-CA" altLang="en-US" sz="4400" dirty="0" err="1" smtClean="0">
                <a:solidFill>
                  <a:srgbClr val="143D68"/>
                </a:solidFill>
              </a:rPr>
              <a:t>ship</a:t>
            </a:r>
            <a:r>
              <a:rPr lang="fr-CA" altLang="en-US" sz="4400" dirty="0" smtClean="0">
                <a:solidFill>
                  <a:srgbClr val="143D68"/>
                </a:solidFill>
              </a:rPr>
              <a:t> </a:t>
            </a:r>
            <a:r>
              <a:rPr lang="fr-CA" altLang="en-US" sz="4400" dirty="0" err="1" smtClean="0">
                <a:solidFill>
                  <a:srgbClr val="143D68"/>
                </a:solidFill>
              </a:rPr>
              <a:t>that</a:t>
            </a:r>
            <a:r>
              <a:rPr lang="fr-CA" altLang="en-US" sz="4400" dirty="0" smtClean="0">
                <a:solidFill>
                  <a:srgbClr val="143D68"/>
                </a:solidFill>
              </a:rPr>
              <a:t> hit an iceberg and </a:t>
            </a:r>
            <a:r>
              <a:rPr lang="fr-CA" altLang="en-US" sz="4400" dirty="0" err="1" smtClean="0">
                <a:solidFill>
                  <a:srgbClr val="143D68"/>
                </a:solidFill>
              </a:rPr>
              <a:t>sank</a:t>
            </a:r>
            <a:r>
              <a:rPr lang="fr-CA" altLang="en-US" sz="4400" dirty="0" smtClean="0">
                <a:solidFill>
                  <a:srgbClr val="143D68"/>
                </a:solidFill>
              </a:rPr>
              <a:t> on </a:t>
            </a:r>
            <a:r>
              <a:rPr lang="fr-CA" altLang="en-US" sz="4400" dirty="0" err="1" smtClean="0">
                <a:solidFill>
                  <a:srgbClr val="143D68"/>
                </a:solidFill>
              </a:rPr>
              <a:t>its</a:t>
            </a:r>
            <a:r>
              <a:rPr lang="fr-CA" altLang="en-US" sz="4400" dirty="0" smtClean="0">
                <a:solidFill>
                  <a:srgbClr val="143D68"/>
                </a:solidFill>
              </a:rPr>
              <a:t> first </a:t>
            </a:r>
            <a:r>
              <a:rPr lang="fr-CA" altLang="en-US" sz="4400" dirty="0" err="1" smtClean="0">
                <a:solidFill>
                  <a:srgbClr val="143D68"/>
                </a:solidFill>
              </a:rPr>
              <a:t>journey</a:t>
            </a:r>
            <a:r>
              <a:rPr lang="fr-CA" altLang="en-US" sz="4400" dirty="0" smtClean="0">
                <a:solidFill>
                  <a:srgbClr val="143D68"/>
                </a:solidFill>
              </a:rPr>
              <a:t>?</a:t>
            </a:r>
          </a:p>
          <a:p>
            <a:pPr marL="0" indent="0" algn="ctr" eaLnBrk="1" hangingPunct="1">
              <a:buNone/>
            </a:pPr>
            <a:r>
              <a:rPr lang="fr-CA" altLang="en-US" sz="6600" b="1" dirty="0" smtClean="0">
                <a:solidFill>
                  <a:srgbClr val="4597A0"/>
                </a:solidFill>
              </a:rPr>
              <a:t>Titanic</a:t>
            </a:r>
            <a:endParaRPr lang="fr-CA" altLang="en-US" sz="6600" b="1" dirty="0" smtClean="0">
              <a:solidFill>
                <a:srgbClr val="4597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053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752" y="620688"/>
            <a:ext cx="6357392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</a:t>
            </a:r>
            <a:r>
              <a:rPr lang="fr-CA" altLang="en-US" sz="5400" b="1" dirty="0" smtClean="0">
                <a:solidFill>
                  <a:srgbClr val="143D68"/>
                </a:solidFill>
              </a:rPr>
              <a:t>6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Answers</a:t>
            </a:r>
            <a:endParaRPr lang="fr-CA" altLang="en-US" sz="5400" b="1" dirty="0" smtClean="0">
              <a:solidFill>
                <a:srgbClr val="143D68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3</a:t>
            </a:r>
          </a:p>
          <a:p>
            <a:pPr marL="0" indent="0" eaLnBrk="1" hangingPunct="1">
              <a:buNone/>
            </a:pPr>
            <a:r>
              <a:rPr lang="fr-CA" altLang="en-US" sz="6000" dirty="0" err="1" smtClean="0">
                <a:solidFill>
                  <a:srgbClr val="143D68"/>
                </a:solidFill>
              </a:rPr>
              <a:t>What</a:t>
            </a:r>
            <a:r>
              <a:rPr lang="fr-CA" altLang="en-US" sz="6000" dirty="0" smtClean="0">
                <a:solidFill>
                  <a:srgbClr val="143D68"/>
                </a:solidFill>
              </a:rPr>
              <a:t>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is</a:t>
            </a:r>
            <a:r>
              <a:rPr lang="fr-CA" altLang="en-US" sz="6000" dirty="0" smtClean="0">
                <a:solidFill>
                  <a:srgbClr val="143D68"/>
                </a:solidFill>
              </a:rPr>
              <a:t> an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Inuit’s</a:t>
            </a:r>
            <a:r>
              <a:rPr lang="fr-CA" altLang="en-US" sz="6000" dirty="0" smtClean="0">
                <a:solidFill>
                  <a:srgbClr val="143D68"/>
                </a:solidFill>
              </a:rPr>
              <a:t>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coat</a:t>
            </a:r>
            <a:r>
              <a:rPr lang="fr-CA" altLang="en-US" sz="6000" dirty="0" smtClean="0">
                <a:solidFill>
                  <a:srgbClr val="143D68"/>
                </a:solidFill>
              </a:rPr>
              <a:t>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called</a:t>
            </a:r>
            <a:r>
              <a:rPr lang="fr-CA" altLang="en-US" sz="6000" dirty="0" smtClean="0">
                <a:solidFill>
                  <a:srgbClr val="143D68"/>
                </a:solidFill>
              </a:rPr>
              <a:t>?</a:t>
            </a:r>
          </a:p>
          <a:p>
            <a:pPr marL="0" indent="0" algn="ctr" eaLnBrk="1" hangingPunct="1">
              <a:buNone/>
            </a:pPr>
            <a:r>
              <a:rPr lang="fr-CA" altLang="en-US" sz="6600" b="1" dirty="0">
                <a:solidFill>
                  <a:srgbClr val="4597A0"/>
                </a:solidFill>
              </a:rPr>
              <a:t>P</a:t>
            </a:r>
            <a:r>
              <a:rPr lang="fr-CA" altLang="en-US" sz="6600" b="1" dirty="0" smtClean="0">
                <a:solidFill>
                  <a:srgbClr val="4597A0"/>
                </a:solidFill>
              </a:rPr>
              <a:t>arka</a:t>
            </a:r>
            <a:endParaRPr lang="fr-CA" altLang="en-US" sz="6600" b="1" dirty="0" smtClean="0">
              <a:solidFill>
                <a:srgbClr val="4597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979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483768" y="620688"/>
            <a:ext cx="6213376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</a:t>
            </a:r>
            <a:r>
              <a:rPr lang="fr-CA" altLang="en-US" sz="5400" b="1" dirty="0" smtClean="0">
                <a:solidFill>
                  <a:srgbClr val="143D68"/>
                </a:solidFill>
              </a:rPr>
              <a:t>6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Answers</a:t>
            </a:r>
            <a:endParaRPr lang="fr-CA" altLang="en-US" sz="5400" b="1" dirty="0" smtClean="0">
              <a:solidFill>
                <a:srgbClr val="143D68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4</a:t>
            </a:r>
          </a:p>
          <a:p>
            <a:pPr marL="0" indent="0" eaLnBrk="1" hangingPunct="1">
              <a:buNone/>
            </a:pPr>
            <a:r>
              <a:rPr lang="fr-CA" altLang="en-US" sz="4800" dirty="0" err="1" smtClean="0">
                <a:solidFill>
                  <a:srgbClr val="143D68"/>
                </a:solidFill>
              </a:rPr>
              <a:t>True</a:t>
            </a:r>
            <a:r>
              <a:rPr lang="fr-CA" altLang="en-US" sz="4800" dirty="0" smtClean="0">
                <a:solidFill>
                  <a:srgbClr val="143D68"/>
                </a:solidFill>
              </a:rPr>
              <a:t> or False: </a:t>
            </a:r>
            <a:r>
              <a:rPr lang="fr-CA" altLang="en-US" sz="4800" dirty="0" err="1" smtClean="0">
                <a:solidFill>
                  <a:srgbClr val="143D68"/>
                </a:solidFill>
              </a:rPr>
              <a:t>female</a:t>
            </a:r>
            <a:r>
              <a:rPr lang="fr-CA" altLang="en-US" sz="4800" dirty="0" smtClean="0">
                <a:solidFill>
                  <a:srgbClr val="143D68"/>
                </a:solidFill>
              </a:rPr>
              <a:t> </a:t>
            </a:r>
            <a:r>
              <a:rPr lang="fr-CA" altLang="en-US" sz="4800" dirty="0" err="1" smtClean="0">
                <a:solidFill>
                  <a:srgbClr val="143D68"/>
                </a:solidFill>
              </a:rPr>
              <a:t>leopard</a:t>
            </a:r>
            <a:r>
              <a:rPr lang="fr-CA" altLang="en-US" sz="4800" dirty="0" smtClean="0">
                <a:solidFill>
                  <a:srgbClr val="143D68"/>
                </a:solidFill>
              </a:rPr>
              <a:t> </a:t>
            </a:r>
            <a:r>
              <a:rPr lang="fr-CA" altLang="en-US" sz="4800" dirty="0" err="1" smtClean="0">
                <a:solidFill>
                  <a:srgbClr val="143D68"/>
                </a:solidFill>
              </a:rPr>
              <a:t>seals</a:t>
            </a:r>
            <a:r>
              <a:rPr lang="fr-CA" altLang="en-US" sz="4800" dirty="0" smtClean="0">
                <a:solidFill>
                  <a:srgbClr val="143D68"/>
                </a:solidFill>
              </a:rPr>
              <a:t> are </a:t>
            </a:r>
            <a:r>
              <a:rPr lang="fr-CA" altLang="en-US" sz="4800" dirty="0" err="1" smtClean="0">
                <a:solidFill>
                  <a:srgbClr val="143D68"/>
                </a:solidFill>
              </a:rPr>
              <a:t>larger</a:t>
            </a:r>
            <a:r>
              <a:rPr lang="fr-CA" altLang="en-US" sz="4800" dirty="0" smtClean="0">
                <a:solidFill>
                  <a:srgbClr val="143D68"/>
                </a:solidFill>
              </a:rPr>
              <a:t> </a:t>
            </a:r>
            <a:r>
              <a:rPr lang="fr-CA" altLang="en-US" sz="4800" dirty="0" err="1" smtClean="0">
                <a:solidFill>
                  <a:srgbClr val="143D68"/>
                </a:solidFill>
              </a:rPr>
              <a:t>than</a:t>
            </a:r>
            <a:r>
              <a:rPr lang="fr-CA" altLang="en-US" sz="4800" dirty="0" smtClean="0">
                <a:solidFill>
                  <a:srgbClr val="143D68"/>
                </a:solidFill>
              </a:rPr>
              <a:t> males</a:t>
            </a:r>
            <a:r>
              <a:rPr lang="fr-CA" altLang="en-US" sz="4800" dirty="0" smtClean="0">
                <a:solidFill>
                  <a:srgbClr val="143D68"/>
                </a:solidFill>
              </a:rPr>
              <a:t>?</a:t>
            </a:r>
          </a:p>
          <a:p>
            <a:pPr marL="0" indent="0" algn="ctr" eaLnBrk="1" hangingPunct="1">
              <a:buNone/>
            </a:pPr>
            <a:r>
              <a:rPr lang="fr-CA" altLang="en-US" sz="6600" b="1" dirty="0" err="1" smtClean="0">
                <a:solidFill>
                  <a:srgbClr val="4597A0"/>
                </a:solidFill>
              </a:rPr>
              <a:t>True</a:t>
            </a:r>
            <a:endParaRPr lang="fr-CA" altLang="en-US" sz="6600" b="1" dirty="0" smtClean="0">
              <a:solidFill>
                <a:srgbClr val="4597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921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699792" y="620688"/>
            <a:ext cx="5997352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</a:t>
            </a:r>
            <a:r>
              <a:rPr lang="fr-CA" altLang="en-US" sz="5400" b="1" dirty="0" smtClean="0">
                <a:solidFill>
                  <a:srgbClr val="143D68"/>
                </a:solidFill>
              </a:rPr>
              <a:t>6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Answers</a:t>
            </a:r>
            <a:endParaRPr lang="fr-CA" altLang="en-US" sz="5400" b="1" dirty="0" smtClean="0">
              <a:solidFill>
                <a:srgbClr val="143D68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5</a:t>
            </a:r>
          </a:p>
          <a:p>
            <a:pPr marL="0" indent="0" eaLnBrk="1" hangingPunct="1">
              <a:buNone/>
            </a:pPr>
            <a:r>
              <a:rPr lang="fr-CA" altLang="en-US" sz="6000" dirty="0" err="1" smtClean="0">
                <a:solidFill>
                  <a:srgbClr val="143D68"/>
                </a:solidFill>
              </a:rPr>
              <a:t>What</a:t>
            </a:r>
            <a:r>
              <a:rPr lang="fr-CA" altLang="en-US" sz="6000" dirty="0" smtClean="0">
                <a:solidFill>
                  <a:srgbClr val="143D68"/>
                </a:solidFill>
              </a:rPr>
              <a:t>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kind</a:t>
            </a:r>
            <a:r>
              <a:rPr lang="fr-CA" altLang="en-US" sz="6000" dirty="0" smtClean="0">
                <a:solidFill>
                  <a:srgbClr val="143D68"/>
                </a:solidFill>
              </a:rPr>
              <a:t> of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food</a:t>
            </a:r>
            <a:r>
              <a:rPr lang="fr-CA" altLang="en-US" sz="6000" dirty="0" smtClean="0">
                <a:solidFill>
                  <a:srgbClr val="143D68"/>
                </a:solidFill>
              </a:rPr>
              <a:t> do Inuits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mostly</a:t>
            </a:r>
            <a:r>
              <a:rPr lang="fr-CA" altLang="en-US" sz="6000" dirty="0" smtClean="0">
                <a:solidFill>
                  <a:srgbClr val="143D68"/>
                </a:solidFill>
              </a:rPr>
              <a:t> </a:t>
            </a:r>
            <a:r>
              <a:rPr lang="fr-CA" altLang="en-US" sz="6000" dirty="0" err="1" smtClean="0">
                <a:solidFill>
                  <a:srgbClr val="143D68"/>
                </a:solidFill>
              </a:rPr>
              <a:t>eat</a:t>
            </a:r>
            <a:r>
              <a:rPr lang="fr-CA" altLang="en-US" sz="6000" dirty="0" smtClean="0">
                <a:solidFill>
                  <a:srgbClr val="143D68"/>
                </a:solidFill>
              </a:rPr>
              <a:t>?</a:t>
            </a:r>
          </a:p>
          <a:p>
            <a:pPr marL="0" indent="0" algn="ctr" eaLnBrk="1" hangingPunct="1">
              <a:buNone/>
            </a:pPr>
            <a:r>
              <a:rPr lang="fr-CA" altLang="en-US" sz="6600" b="1" dirty="0" err="1" smtClean="0">
                <a:solidFill>
                  <a:srgbClr val="4597A0"/>
                </a:solidFill>
              </a:rPr>
              <a:t>M</a:t>
            </a:r>
            <a:r>
              <a:rPr lang="fr-CA" altLang="en-US" sz="6600" b="1" dirty="0" err="1" smtClean="0">
                <a:solidFill>
                  <a:srgbClr val="4597A0"/>
                </a:solidFill>
              </a:rPr>
              <a:t>eat</a:t>
            </a:r>
            <a:r>
              <a:rPr lang="fr-CA" altLang="en-US" sz="6600" b="1" dirty="0" smtClean="0">
                <a:solidFill>
                  <a:srgbClr val="4597A0"/>
                </a:solidFill>
              </a:rPr>
              <a:t>/</a:t>
            </a:r>
            <a:r>
              <a:rPr lang="fr-CA" altLang="en-US" sz="6600" b="1" dirty="0">
                <a:solidFill>
                  <a:srgbClr val="4597A0"/>
                </a:solidFill>
              </a:rPr>
              <a:t>F</a:t>
            </a:r>
            <a:r>
              <a:rPr lang="fr-CA" altLang="en-US" sz="6600" b="1" dirty="0" smtClean="0">
                <a:solidFill>
                  <a:srgbClr val="4597A0"/>
                </a:solidFill>
              </a:rPr>
              <a:t>ish</a:t>
            </a:r>
            <a:endParaRPr lang="fr-CA" altLang="en-US" sz="6600" b="1" dirty="0" smtClean="0">
              <a:solidFill>
                <a:srgbClr val="4597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014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760" y="620688"/>
            <a:ext cx="6285384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Round </a:t>
            </a:r>
            <a:r>
              <a:rPr lang="fr-CA" altLang="en-US" sz="5400" b="1" dirty="0" smtClean="0">
                <a:solidFill>
                  <a:srgbClr val="143D68"/>
                </a:solidFill>
              </a:rPr>
              <a:t>6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Answers</a:t>
            </a:r>
            <a:endParaRPr lang="fr-CA" altLang="en-US" sz="5400" b="1" dirty="0" smtClean="0">
              <a:solidFill>
                <a:srgbClr val="143D68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229600" cy="3997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altLang="en-US" b="1" u="sng" dirty="0" smtClean="0">
                <a:solidFill>
                  <a:srgbClr val="143D68"/>
                </a:solidFill>
              </a:rPr>
              <a:t>Question 6</a:t>
            </a:r>
          </a:p>
          <a:p>
            <a:pPr marL="0" indent="0" eaLnBrk="1" hangingPunct="1">
              <a:buNone/>
            </a:pPr>
            <a:r>
              <a:rPr lang="fr-CA" altLang="en-US" sz="4400" dirty="0" smtClean="0">
                <a:solidFill>
                  <a:srgbClr val="143D68"/>
                </a:solidFill>
              </a:rPr>
              <a:t>‘</a:t>
            </a:r>
            <a:r>
              <a:rPr lang="fr-CA" altLang="en-US" sz="4400" dirty="0" err="1" smtClean="0">
                <a:solidFill>
                  <a:srgbClr val="143D68"/>
                </a:solidFill>
              </a:rPr>
              <a:t>Mumble</a:t>
            </a:r>
            <a:r>
              <a:rPr lang="fr-CA" altLang="en-US" sz="4400" dirty="0" smtClean="0">
                <a:solidFill>
                  <a:srgbClr val="143D68"/>
                </a:solidFill>
              </a:rPr>
              <a:t>’ </a:t>
            </a:r>
            <a:r>
              <a:rPr lang="fr-CA" altLang="en-US" sz="4400" dirty="0" err="1" smtClean="0">
                <a:solidFill>
                  <a:srgbClr val="143D68"/>
                </a:solidFill>
              </a:rPr>
              <a:t>is</a:t>
            </a:r>
            <a:r>
              <a:rPr lang="fr-CA" altLang="en-US" sz="4400" dirty="0" smtClean="0">
                <a:solidFill>
                  <a:srgbClr val="143D68"/>
                </a:solidFill>
              </a:rPr>
              <a:t> the main </a:t>
            </a:r>
            <a:r>
              <a:rPr lang="fr-CA" altLang="en-US" sz="4400" dirty="0" err="1" smtClean="0">
                <a:solidFill>
                  <a:srgbClr val="143D68"/>
                </a:solidFill>
              </a:rPr>
              <a:t>character</a:t>
            </a:r>
            <a:r>
              <a:rPr lang="fr-CA" altLang="en-US" sz="4400" dirty="0" smtClean="0">
                <a:solidFill>
                  <a:srgbClr val="143D68"/>
                </a:solidFill>
              </a:rPr>
              <a:t> in the ‘Happy </a:t>
            </a:r>
            <a:r>
              <a:rPr lang="fr-CA" altLang="en-US" sz="4400" dirty="0" err="1" smtClean="0">
                <a:solidFill>
                  <a:srgbClr val="143D68"/>
                </a:solidFill>
              </a:rPr>
              <a:t>Feet</a:t>
            </a:r>
            <a:r>
              <a:rPr lang="fr-CA" altLang="en-US" sz="4400" dirty="0" smtClean="0">
                <a:solidFill>
                  <a:srgbClr val="143D68"/>
                </a:solidFill>
              </a:rPr>
              <a:t>’ </a:t>
            </a:r>
            <a:r>
              <a:rPr lang="fr-CA" altLang="en-US" sz="4400" dirty="0" err="1" smtClean="0">
                <a:solidFill>
                  <a:srgbClr val="143D68"/>
                </a:solidFill>
              </a:rPr>
              <a:t>movie</a:t>
            </a:r>
            <a:r>
              <a:rPr lang="fr-CA" altLang="en-US" sz="4400" dirty="0" smtClean="0">
                <a:solidFill>
                  <a:srgbClr val="143D68"/>
                </a:solidFill>
              </a:rPr>
              <a:t>. </a:t>
            </a:r>
            <a:r>
              <a:rPr lang="fr-CA" altLang="en-US" sz="4400" dirty="0" err="1" smtClean="0">
                <a:solidFill>
                  <a:srgbClr val="143D68"/>
                </a:solidFill>
              </a:rPr>
              <a:t>What</a:t>
            </a:r>
            <a:r>
              <a:rPr lang="fr-CA" altLang="en-US" sz="4400" dirty="0" smtClean="0">
                <a:solidFill>
                  <a:srgbClr val="143D68"/>
                </a:solidFill>
              </a:rPr>
              <a:t> </a:t>
            </a:r>
            <a:r>
              <a:rPr lang="fr-CA" altLang="en-US" sz="4400" dirty="0" err="1" smtClean="0">
                <a:solidFill>
                  <a:srgbClr val="143D68"/>
                </a:solidFill>
              </a:rPr>
              <a:t>kind</a:t>
            </a:r>
            <a:r>
              <a:rPr lang="fr-CA" altLang="en-US" sz="4400" dirty="0" smtClean="0">
                <a:solidFill>
                  <a:srgbClr val="143D68"/>
                </a:solidFill>
              </a:rPr>
              <a:t> of animal </a:t>
            </a:r>
            <a:r>
              <a:rPr lang="fr-CA" altLang="en-US" sz="4400" dirty="0" err="1" smtClean="0">
                <a:solidFill>
                  <a:srgbClr val="143D68"/>
                </a:solidFill>
              </a:rPr>
              <a:t>is</a:t>
            </a:r>
            <a:r>
              <a:rPr lang="fr-CA" altLang="en-US" sz="4400" dirty="0" smtClean="0">
                <a:solidFill>
                  <a:srgbClr val="143D68"/>
                </a:solidFill>
              </a:rPr>
              <a:t> </a:t>
            </a:r>
            <a:r>
              <a:rPr lang="fr-CA" altLang="en-US" sz="4400" dirty="0" err="1" smtClean="0">
                <a:solidFill>
                  <a:srgbClr val="143D68"/>
                </a:solidFill>
              </a:rPr>
              <a:t>he</a:t>
            </a:r>
            <a:r>
              <a:rPr lang="fr-CA" altLang="en-US" sz="4400" dirty="0" smtClean="0">
                <a:solidFill>
                  <a:srgbClr val="143D68"/>
                </a:solidFill>
              </a:rPr>
              <a:t>?</a:t>
            </a:r>
          </a:p>
          <a:p>
            <a:pPr marL="0" indent="0" algn="ctr" eaLnBrk="1" hangingPunct="1">
              <a:buNone/>
            </a:pPr>
            <a:r>
              <a:rPr lang="fr-CA" altLang="en-US" sz="6600" b="1" dirty="0">
                <a:solidFill>
                  <a:srgbClr val="4597A0"/>
                </a:solidFill>
              </a:rPr>
              <a:t>P</a:t>
            </a:r>
            <a:r>
              <a:rPr lang="fr-CA" altLang="en-US" sz="6600" b="1" dirty="0" smtClean="0">
                <a:solidFill>
                  <a:srgbClr val="4597A0"/>
                </a:solidFill>
              </a:rPr>
              <a:t>enguin</a:t>
            </a:r>
            <a:endParaRPr lang="fr-CA" altLang="en-US" sz="6600" b="1" dirty="0" smtClean="0">
              <a:solidFill>
                <a:srgbClr val="4597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33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341784"/>
            <a:ext cx="6995120" cy="1143000"/>
          </a:xfrm>
        </p:spPr>
        <p:txBody>
          <a:bodyPr/>
          <a:lstStyle/>
          <a:p>
            <a:pPr eaLnBrk="1" hangingPunct="1"/>
            <a:r>
              <a:rPr lang="fr-CA" altLang="en-US" sz="5400" b="1" dirty="0" smtClean="0">
                <a:solidFill>
                  <a:srgbClr val="143D68"/>
                </a:solidFill>
              </a:rPr>
              <a:t>Polar </a:t>
            </a:r>
            <a:r>
              <a:rPr lang="fr-CA" altLang="en-US" sz="5400" b="1" dirty="0" err="1" smtClean="0">
                <a:solidFill>
                  <a:srgbClr val="143D68"/>
                </a:solidFill>
              </a:rPr>
              <a:t>Bear</a:t>
            </a:r>
            <a:r>
              <a:rPr lang="fr-CA" altLang="en-US" sz="5400" b="1" dirty="0" smtClean="0">
                <a:solidFill>
                  <a:srgbClr val="143D68"/>
                </a:solidFill>
              </a:rPr>
              <a:t> Joke  #12</a:t>
            </a:r>
            <a:endParaRPr lang="fr-CA" altLang="en-US" sz="5400" b="1" dirty="0">
              <a:solidFill>
                <a:srgbClr val="143D68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84438" y="1484784"/>
            <a:ext cx="62023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fr-CA" altLang="en-US" sz="3200" dirty="0" smtClean="0">
              <a:solidFill>
                <a:srgbClr val="143D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484438" y="1600200"/>
            <a:ext cx="620236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endParaRPr lang="fr-CA" altLang="en-US" sz="6000" b="1" kern="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461846" y="1737360"/>
            <a:ext cx="620236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fr-CA" altLang="en-US" sz="4400" kern="0" smtClean="0">
                <a:solidFill>
                  <a:srgbClr val="143D68"/>
                </a:solidFill>
              </a:rPr>
              <a:t>What do you get when you cross a polar bear with a rose?</a:t>
            </a:r>
          </a:p>
          <a:p>
            <a:pPr marL="0" indent="0" eaLnBrk="1" hangingPunct="1">
              <a:buFontTx/>
              <a:buNone/>
            </a:pPr>
            <a:r>
              <a:rPr lang="fr-CA" altLang="en-US" sz="5400" b="1" kern="0" smtClean="0">
                <a:solidFill>
                  <a:schemeClr val="accent5">
                    <a:lumMod val="50000"/>
                  </a:schemeClr>
                </a:solidFill>
              </a:rPr>
              <a:t>I don’t know but I wouldn’t try to smell it!</a:t>
            </a:r>
            <a:endParaRPr lang="fr-CA" altLang="en-US" sz="5400" b="1" kern="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05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339752" y="1196752"/>
            <a:ext cx="6353368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endParaRPr lang="fr-CA" sz="2800" kern="0" dirty="0" smtClean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algn="ctr">
              <a:spcBef>
                <a:spcPct val="20000"/>
              </a:spcBef>
              <a:defRPr/>
            </a:pPr>
            <a:r>
              <a:rPr lang="fr-CA" sz="11000" b="1" kern="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TIE-BREAK ROUND</a:t>
            </a:r>
            <a:endParaRPr lang="fr-CA" sz="11000" b="1" kern="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50443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©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Seomra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</a:t>
            </a:r>
            <a:r>
              <a:rPr lang="en-IE" sz="1000" b="1" dirty="0" err="1" smtClean="0">
                <a:solidFill>
                  <a:srgbClr val="143D68"/>
                </a:solidFill>
                <a:latin typeface="Sassoon" panose="02000503040000090004" pitchFamily="2" charset="0"/>
              </a:rPr>
              <a:t>Ranga</a:t>
            </a:r>
            <a:r>
              <a:rPr lang="en-IE" sz="1000" b="1" dirty="0" smtClean="0">
                <a:solidFill>
                  <a:srgbClr val="143D68"/>
                </a:solidFill>
                <a:latin typeface="Sassoon" panose="02000503040000090004" pitchFamily="2" charset="0"/>
              </a:rPr>
              <a:t> 2016 www.seomraranga.com</a:t>
            </a:r>
            <a:endParaRPr lang="en-IE" sz="1000" b="1" dirty="0">
              <a:solidFill>
                <a:srgbClr val="143D68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879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2372</Words>
  <Application>Microsoft Office PowerPoint</Application>
  <PresentationFormat>On-screen Show (4:3)</PresentationFormat>
  <Paragraphs>521</Paragraphs>
  <Slides>115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115</vt:i4>
      </vt:variant>
    </vt:vector>
  </HeadingPairs>
  <TitlesOfParts>
    <vt:vector size="116" baseType="lpstr">
      <vt:lpstr>Modèle par défaut</vt:lpstr>
      <vt:lpstr>POLAR REGIONS TABLE QUIZ</vt:lpstr>
      <vt:lpstr>Before You Start</vt:lpstr>
      <vt:lpstr>PowerPoint Presentation</vt:lpstr>
      <vt:lpstr>Round 1</vt:lpstr>
      <vt:lpstr>Round 1</vt:lpstr>
      <vt:lpstr>Round 1</vt:lpstr>
      <vt:lpstr>Round 1</vt:lpstr>
      <vt:lpstr>Round 1</vt:lpstr>
      <vt:lpstr>Round 1</vt:lpstr>
      <vt:lpstr>Polar Bear Joke  #1</vt:lpstr>
      <vt:lpstr>PowerPoint Presentation</vt:lpstr>
      <vt:lpstr>Round 2</vt:lpstr>
      <vt:lpstr>Round 2</vt:lpstr>
      <vt:lpstr>Round 2</vt:lpstr>
      <vt:lpstr>Round 2</vt:lpstr>
      <vt:lpstr>Round 2</vt:lpstr>
      <vt:lpstr>Round 2</vt:lpstr>
      <vt:lpstr>Polar Bear Joke  #2</vt:lpstr>
      <vt:lpstr>PowerPoint Presentation</vt:lpstr>
      <vt:lpstr>Round 1 Answers</vt:lpstr>
      <vt:lpstr>Round 1 Answers</vt:lpstr>
      <vt:lpstr>Round 1 Answers</vt:lpstr>
      <vt:lpstr>Round 1 Answers</vt:lpstr>
      <vt:lpstr>Round 1 Answers</vt:lpstr>
      <vt:lpstr>Round 1 Answers</vt:lpstr>
      <vt:lpstr>Polar Bear Joke  #3</vt:lpstr>
      <vt:lpstr>PowerPoint Presentation</vt:lpstr>
      <vt:lpstr>Round 3</vt:lpstr>
      <vt:lpstr>Round 3</vt:lpstr>
      <vt:lpstr>Round 3</vt:lpstr>
      <vt:lpstr>Round 3</vt:lpstr>
      <vt:lpstr>Round 3</vt:lpstr>
      <vt:lpstr>Round 3</vt:lpstr>
      <vt:lpstr>Polar Bear Joke  #4</vt:lpstr>
      <vt:lpstr>PowerPoint Presentation</vt:lpstr>
      <vt:lpstr>Round 2 Answers</vt:lpstr>
      <vt:lpstr>Round 2 Answers</vt:lpstr>
      <vt:lpstr>Round 2 Answers</vt:lpstr>
      <vt:lpstr>Round 2 Answers</vt:lpstr>
      <vt:lpstr>Round 2 Answers</vt:lpstr>
      <vt:lpstr>Round 2 Answers</vt:lpstr>
      <vt:lpstr>Polar Bear Joke  #5</vt:lpstr>
      <vt:lpstr>PowerPoint Presentation</vt:lpstr>
      <vt:lpstr>Round 4</vt:lpstr>
      <vt:lpstr>Round 4</vt:lpstr>
      <vt:lpstr>Round 4</vt:lpstr>
      <vt:lpstr>Round 4</vt:lpstr>
      <vt:lpstr>Round 4</vt:lpstr>
      <vt:lpstr>Round 4</vt:lpstr>
      <vt:lpstr>Polar Bear Joke  #6</vt:lpstr>
      <vt:lpstr>PowerPoint Presentation</vt:lpstr>
      <vt:lpstr>Round 3 Answers</vt:lpstr>
      <vt:lpstr>Round 3 Answers</vt:lpstr>
      <vt:lpstr>Round 3 Answers</vt:lpstr>
      <vt:lpstr>Round 3 Answers</vt:lpstr>
      <vt:lpstr>Round 3 Answers</vt:lpstr>
      <vt:lpstr>Round 3 Answers</vt:lpstr>
      <vt:lpstr>Polar Bear Joke  #7</vt:lpstr>
      <vt:lpstr>PowerPoint Presentation</vt:lpstr>
      <vt:lpstr>Round 5</vt:lpstr>
      <vt:lpstr>Round 5</vt:lpstr>
      <vt:lpstr>Round 5</vt:lpstr>
      <vt:lpstr>Round 5</vt:lpstr>
      <vt:lpstr>Round 5</vt:lpstr>
      <vt:lpstr>Round 5</vt:lpstr>
      <vt:lpstr>Polar Bear Joke  #8</vt:lpstr>
      <vt:lpstr>PowerPoint Presentation</vt:lpstr>
      <vt:lpstr>Round 4 Answers</vt:lpstr>
      <vt:lpstr>Round 4 Answers</vt:lpstr>
      <vt:lpstr>Round 4 Answers</vt:lpstr>
      <vt:lpstr>Round 4 Answers</vt:lpstr>
      <vt:lpstr>Round 4 Answers</vt:lpstr>
      <vt:lpstr>Round 4 Answers</vt:lpstr>
      <vt:lpstr>Polar Bear Joke  #9</vt:lpstr>
      <vt:lpstr>PowerPoint Presentation</vt:lpstr>
      <vt:lpstr>Round 6</vt:lpstr>
      <vt:lpstr>Round 6</vt:lpstr>
      <vt:lpstr>Round 6</vt:lpstr>
      <vt:lpstr>Round 6</vt:lpstr>
      <vt:lpstr>Round 6</vt:lpstr>
      <vt:lpstr>Round 6</vt:lpstr>
      <vt:lpstr>Polar Bear Joke  #10</vt:lpstr>
      <vt:lpstr>PowerPoint Presentation</vt:lpstr>
      <vt:lpstr>Round 5 Answers</vt:lpstr>
      <vt:lpstr>Round 5 Answers</vt:lpstr>
      <vt:lpstr>Round 5 Answers</vt:lpstr>
      <vt:lpstr>Round 5 Answers</vt:lpstr>
      <vt:lpstr>Round 5 Answers</vt:lpstr>
      <vt:lpstr>Round 5 Answers</vt:lpstr>
      <vt:lpstr>Polar Bear Joke  #11</vt:lpstr>
      <vt:lpstr>PowerPoint Presentation</vt:lpstr>
      <vt:lpstr>Round 6 Answers</vt:lpstr>
      <vt:lpstr>Round 6 Answers</vt:lpstr>
      <vt:lpstr>Round 6 Answers</vt:lpstr>
      <vt:lpstr>Round 6 Answers</vt:lpstr>
      <vt:lpstr>Round 6 Answers</vt:lpstr>
      <vt:lpstr>Round 6 Answers</vt:lpstr>
      <vt:lpstr>Polar Bear Joke  #12</vt:lpstr>
      <vt:lpstr>PowerPoint Presentation</vt:lpstr>
      <vt:lpstr>Tie-Break Round</vt:lpstr>
      <vt:lpstr>Tie-Break Round</vt:lpstr>
      <vt:lpstr>Tie-Break Round</vt:lpstr>
      <vt:lpstr>Tie-Break Round</vt:lpstr>
      <vt:lpstr>Tie-Break Round</vt:lpstr>
      <vt:lpstr>Tie-Break Round</vt:lpstr>
      <vt:lpstr>Polar Bear Joke  #13</vt:lpstr>
      <vt:lpstr>PowerPoint Presentation</vt:lpstr>
      <vt:lpstr>Tie-Break Answers</vt:lpstr>
      <vt:lpstr>Tie-Break Answers</vt:lpstr>
      <vt:lpstr>Tie-Break Answers</vt:lpstr>
      <vt:lpstr>Tie-Break Answers</vt:lpstr>
      <vt:lpstr>Tie-Break Answers</vt:lpstr>
      <vt:lpstr>Tie-Break Answers</vt:lpstr>
      <vt:lpstr>Polar Bear Joke  #14</vt:lpstr>
      <vt:lpstr>HOPE YOU ALL ENJOYED THE POLAR REGIONS TABLE QUIZ</vt:lpstr>
    </vt:vector>
  </TitlesOfParts>
  <Company>Party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Ric</dc:creator>
  <cp:lastModifiedBy>Damien</cp:lastModifiedBy>
  <cp:revision>62</cp:revision>
  <dcterms:created xsi:type="dcterms:W3CDTF">2008-05-06T17:35:57Z</dcterms:created>
  <dcterms:modified xsi:type="dcterms:W3CDTF">2016-11-29T21:39:00Z</dcterms:modified>
</cp:coreProperties>
</file>