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5" r:id="rId8"/>
    <p:sldId id="264" r:id="rId9"/>
    <p:sldId id="263" r:id="rId10"/>
    <p:sldId id="355" r:id="rId11"/>
    <p:sldId id="266" r:id="rId12"/>
    <p:sldId id="283" r:id="rId13"/>
    <p:sldId id="288" r:id="rId14"/>
    <p:sldId id="287" r:id="rId15"/>
    <p:sldId id="286" r:id="rId16"/>
    <p:sldId id="285" r:id="rId17"/>
    <p:sldId id="284" r:id="rId18"/>
    <p:sldId id="356" r:id="rId19"/>
    <p:sldId id="274" r:id="rId20"/>
    <p:sldId id="349" r:id="rId21"/>
    <p:sldId id="350" r:id="rId22"/>
    <p:sldId id="351" r:id="rId23"/>
    <p:sldId id="352" r:id="rId24"/>
    <p:sldId id="353" r:id="rId25"/>
    <p:sldId id="354" r:id="rId26"/>
    <p:sldId id="357" r:id="rId27"/>
    <p:sldId id="267" r:id="rId28"/>
    <p:sldId id="289" r:id="rId29"/>
    <p:sldId id="290" r:id="rId30"/>
    <p:sldId id="294" r:id="rId31"/>
    <p:sldId id="293" r:id="rId32"/>
    <p:sldId id="292" r:id="rId33"/>
    <p:sldId id="291" r:id="rId34"/>
    <p:sldId id="358" r:id="rId35"/>
    <p:sldId id="275" r:id="rId36"/>
    <p:sldId id="369" r:id="rId37"/>
    <p:sldId id="370" r:id="rId38"/>
    <p:sldId id="371" r:id="rId39"/>
    <p:sldId id="372" r:id="rId40"/>
    <p:sldId id="373" r:id="rId41"/>
    <p:sldId id="374" r:id="rId42"/>
    <p:sldId id="359" r:id="rId43"/>
    <p:sldId id="268" r:id="rId44"/>
    <p:sldId id="295" r:id="rId45"/>
    <p:sldId id="300" r:id="rId46"/>
    <p:sldId id="299" r:id="rId47"/>
    <p:sldId id="298" r:id="rId48"/>
    <p:sldId id="297" r:id="rId49"/>
    <p:sldId id="296" r:id="rId50"/>
    <p:sldId id="360" r:id="rId51"/>
    <p:sldId id="276" r:id="rId52"/>
    <p:sldId id="375" r:id="rId53"/>
    <p:sldId id="376" r:id="rId54"/>
    <p:sldId id="377" r:id="rId55"/>
    <p:sldId id="378" r:id="rId56"/>
    <p:sldId id="379" r:id="rId57"/>
    <p:sldId id="380" r:id="rId58"/>
    <p:sldId id="361" r:id="rId59"/>
    <p:sldId id="269" r:id="rId60"/>
    <p:sldId id="301" r:id="rId61"/>
    <p:sldId id="306" r:id="rId62"/>
    <p:sldId id="305" r:id="rId63"/>
    <p:sldId id="304" r:id="rId64"/>
    <p:sldId id="303" r:id="rId65"/>
    <p:sldId id="302" r:id="rId66"/>
    <p:sldId id="362" r:id="rId67"/>
    <p:sldId id="277" r:id="rId68"/>
    <p:sldId id="381" r:id="rId69"/>
    <p:sldId id="382" r:id="rId70"/>
    <p:sldId id="383" r:id="rId71"/>
    <p:sldId id="384" r:id="rId72"/>
    <p:sldId id="385" r:id="rId73"/>
    <p:sldId id="386" r:id="rId74"/>
    <p:sldId id="363" r:id="rId75"/>
    <p:sldId id="270" r:id="rId76"/>
    <p:sldId id="307" r:id="rId77"/>
    <p:sldId id="312" r:id="rId78"/>
    <p:sldId id="311" r:id="rId79"/>
    <p:sldId id="310" r:id="rId80"/>
    <p:sldId id="309" r:id="rId81"/>
    <p:sldId id="308" r:id="rId82"/>
    <p:sldId id="364" r:id="rId83"/>
    <p:sldId id="278" r:id="rId84"/>
    <p:sldId id="387" r:id="rId85"/>
    <p:sldId id="388" r:id="rId86"/>
    <p:sldId id="389" r:id="rId87"/>
    <p:sldId id="390" r:id="rId88"/>
    <p:sldId id="391" r:id="rId89"/>
    <p:sldId id="392" r:id="rId90"/>
    <p:sldId id="365" r:id="rId91"/>
    <p:sldId id="279" r:id="rId92"/>
    <p:sldId id="393" r:id="rId93"/>
    <p:sldId id="394" r:id="rId94"/>
    <p:sldId id="395" r:id="rId95"/>
    <p:sldId id="396" r:id="rId96"/>
    <p:sldId id="397" r:id="rId97"/>
    <p:sldId id="398" r:id="rId98"/>
    <p:sldId id="366" r:id="rId99"/>
    <p:sldId id="273" r:id="rId100"/>
    <p:sldId id="325" r:id="rId101"/>
    <p:sldId id="330" r:id="rId102"/>
    <p:sldId id="329" r:id="rId103"/>
    <p:sldId id="328" r:id="rId104"/>
    <p:sldId id="327" r:id="rId105"/>
    <p:sldId id="326" r:id="rId106"/>
    <p:sldId id="367" r:id="rId107"/>
    <p:sldId id="282" r:id="rId108"/>
    <p:sldId id="399" r:id="rId109"/>
    <p:sldId id="400" r:id="rId110"/>
    <p:sldId id="401" r:id="rId111"/>
    <p:sldId id="402" r:id="rId112"/>
    <p:sldId id="403" r:id="rId113"/>
    <p:sldId id="404" r:id="rId114"/>
    <p:sldId id="368" r:id="rId115"/>
    <p:sldId id="405" r:id="rId116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7A0"/>
    <a:srgbClr val="143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17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3ABBE-F9A5-438A-879A-473F657C85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681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57EE7-AEDE-4E5D-9CA0-2080E59930D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289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632C7-166E-482B-9749-2CD836CB00A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832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10FC2-BBBB-49C7-99E3-0B8A128EC64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701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320D4-7436-4AFB-8645-9EEB0558CF2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808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D9657-D293-4C7E-91E9-9ED4E47399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89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B7357-EDEF-4FCD-BD30-0BCDF2029DD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9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7A58B-48CD-4FE7-894F-71A9537E047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242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E3FCF-F2DF-4282-813C-CBD8BDFAA6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61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575E-C05D-4FEC-AF56-85CB33C760F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030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6C0C6-C233-4DA2-AE39-E0D6A5BA29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7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Cliquez pour modifier les styles du texte du masque</a:t>
            </a:r>
          </a:p>
          <a:p>
            <a:pPr lvl="1"/>
            <a:r>
              <a:rPr lang="fr-CA" altLang="en-US" smtClean="0"/>
              <a:t>Deuxième niveau</a:t>
            </a:r>
          </a:p>
          <a:p>
            <a:pPr lvl="2"/>
            <a:r>
              <a:rPr lang="fr-CA" altLang="en-US" smtClean="0"/>
              <a:t>Troisième niveau</a:t>
            </a:r>
          </a:p>
          <a:p>
            <a:pPr lvl="3"/>
            <a:r>
              <a:rPr lang="fr-CA" altLang="en-US" smtClean="0"/>
              <a:t>Quatrième niveau</a:t>
            </a:r>
          </a:p>
          <a:p>
            <a:pPr lvl="4"/>
            <a:r>
              <a:rPr lang="fr-CA" alt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A5B9DE5-8CAD-4FDA-BC8D-90208F90AAF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628800"/>
            <a:ext cx="7772400" cy="1946845"/>
          </a:xfrm>
        </p:spPr>
        <p:txBody>
          <a:bodyPr/>
          <a:lstStyle/>
          <a:p>
            <a:pPr eaLnBrk="1" hangingPunct="1"/>
            <a:r>
              <a:rPr lang="fr-CA" altLang="en-US" sz="7200" b="1" dirty="0" smtClean="0">
                <a:solidFill>
                  <a:schemeClr val="bg1"/>
                </a:solidFill>
                <a:latin typeface="Calibri" pitchFamily="34" charset="0"/>
              </a:rPr>
              <a:t>POLAR REGIONS TABLE QUIZ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#1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kern="0" dirty="0" smtClean="0">
                <a:solidFill>
                  <a:srgbClr val="143D68"/>
                </a:solidFill>
              </a:rPr>
              <a:t> do polar </a:t>
            </a:r>
            <a:r>
              <a:rPr lang="fr-CA" altLang="en-US" sz="6000" kern="0" dirty="0" err="1" smtClean="0">
                <a:solidFill>
                  <a:srgbClr val="143D68"/>
                </a:solidFill>
              </a:rPr>
              <a:t>bears</a:t>
            </a:r>
            <a:r>
              <a:rPr lang="fr-CA" altLang="en-US" sz="6000" kern="0" dirty="0" smtClean="0">
                <a:solidFill>
                  <a:srgbClr val="143D68"/>
                </a:solidFill>
              </a:rPr>
              <a:t> </a:t>
            </a:r>
            <a:r>
              <a:rPr lang="fr-CA" altLang="en-US" sz="6000" kern="0" dirty="0" err="1" smtClean="0">
                <a:solidFill>
                  <a:srgbClr val="143D68"/>
                </a:solidFill>
              </a:rPr>
              <a:t>eat</a:t>
            </a:r>
            <a:r>
              <a:rPr lang="fr-CA" altLang="en-US" sz="6000" kern="0" dirty="0" smtClean="0">
                <a:solidFill>
                  <a:srgbClr val="143D68"/>
                </a:solidFill>
              </a:rPr>
              <a:t> for lunch?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dirty="0" err="1" smtClean="0">
                <a:solidFill>
                  <a:schemeClr val="accent5">
                    <a:lumMod val="50000"/>
                  </a:schemeClr>
                </a:solidFill>
              </a:rPr>
              <a:t>Ice</a:t>
            </a:r>
            <a:r>
              <a:rPr lang="fr-CA" altLang="en-US" sz="6000" b="1" kern="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CA" altLang="en-US" sz="6000" b="1" kern="0" dirty="0" err="1" smtClean="0">
                <a:solidFill>
                  <a:schemeClr val="accent5">
                    <a:lumMod val="50000"/>
                  </a:schemeClr>
                </a:solidFill>
              </a:rPr>
              <a:t>berg-ers</a:t>
            </a:r>
            <a:r>
              <a:rPr lang="fr-CA" altLang="en-US" sz="6000" b="1" kern="0" dirty="0" smtClean="0">
                <a:solidFill>
                  <a:schemeClr val="accent5">
                    <a:lumMod val="5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4876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does</a:t>
            </a:r>
            <a:r>
              <a:rPr lang="fr-CA" altLang="en-US" sz="6600" dirty="0" smtClean="0">
                <a:solidFill>
                  <a:srgbClr val="143D68"/>
                </a:solidFill>
              </a:rPr>
              <a:t> a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walrus</a:t>
            </a:r>
            <a:r>
              <a:rPr lang="fr-CA" altLang="en-US" sz="6600" dirty="0" smtClean="0">
                <a:solidFill>
                  <a:srgbClr val="143D68"/>
                </a:solidFill>
              </a:rPr>
              <a:t> use to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climb</a:t>
            </a:r>
            <a:r>
              <a:rPr lang="fr-CA" altLang="en-US" sz="6600" dirty="0" smtClean="0">
                <a:solidFill>
                  <a:srgbClr val="143D68"/>
                </a:solidFill>
              </a:rPr>
              <a:t> up on the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ice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13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4000" dirty="0" err="1">
                <a:solidFill>
                  <a:srgbClr val="143D68"/>
                </a:solidFill>
              </a:rPr>
              <a:t>What</a:t>
            </a:r>
            <a:r>
              <a:rPr lang="fr-CA" altLang="en-US" sz="4000" dirty="0">
                <a:solidFill>
                  <a:srgbClr val="143D68"/>
                </a:solidFill>
              </a:rPr>
              <a:t> animal has the </a:t>
            </a:r>
            <a:r>
              <a:rPr lang="fr-CA" altLang="en-US" sz="4000" dirty="0" err="1">
                <a:solidFill>
                  <a:srgbClr val="143D68"/>
                </a:solidFill>
              </a:rPr>
              <a:t>warmest</a:t>
            </a:r>
            <a:r>
              <a:rPr lang="fr-CA" altLang="en-US" sz="4000" dirty="0">
                <a:solidFill>
                  <a:srgbClr val="143D68"/>
                </a:solidFill>
              </a:rPr>
              <a:t> fur on the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planet</a:t>
            </a:r>
            <a:r>
              <a:rPr lang="fr-CA" altLang="en-US" sz="4000" dirty="0" smtClean="0">
                <a:solidFill>
                  <a:srgbClr val="143D68"/>
                </a:solidFill>
              </a:rPr>
              <a:t>:</a:t>
            </a:r>
            <a:endParaRPr lang="fr-CA" altLang="en-US" sz="40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4000" dirty="0" smtClean="0">
                <a:solidFill>
                  <a:srgbClr val="143D68"/>
                </a:solidFill>
              </a:rPr>
              <a:t>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4000" dirty="0" smtClean="0">
                <a:solidFill>
                  <a:srgbClr val="143D68"/>
                </a:solidFill>
              </a:rPr>
              <a:t> Fox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4000" dirty="0">
                <a:solidFill>
                  <a:srgbClr val="143D68"/>
                </a:solidFill>
              </a:rPr>
              <a:t> </a:t>
            </a:r>
            <a:r>
              <a:rPr lang="fr-CA" altLang="en-US" sz="4000" dirty="0" smtClean="0">
                <a:solidFill>
                  <a:srgbClr val="143D68"/>
                </a:solidFill>
              </a:rPr>
              <a:t>Polar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Bear</a:t>
            </a:r>
            <a:endParaRPr lang="fr-CA" altLang="en-US" sz="4000" dirty="0" smtClean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4000" dirty="0">
                <a:solidFill>
                  <a:srgbClr val="143D68"/>
                </a:solidFill>
              </a:rPr>
              <a:t>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Seal</a:t>
            </a:r>
            <a:endParaRPr lang="fr-CA" altLang="en-US" sz="4000" dirty="0" smtClean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4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6000" dirty="0" err="1">
                <a:solidFill>
                  <a:srgbClr val="143D68"/>
                </a:solidFill>
              </a:rPr>
              <a:t>True</a:t>
            </a:r>
            <a:r>
              <a:rPr lang="fr-CA" altLang="en-US" sz="6000" dirty="0">
                <a:solidFill>
                  <a:srgbClr val="143D68"/>
                </a:solidFill>
              </a:rPr>
              <a:t> or False: Polar Bears live in </a:t>
            </a:r>
            <a:r>
              <a:rPr lang="fr-CA" altLang="en-US" sz="6000" dirty="0" err="1">
                <a:solidFill>
                  <a:srgbClr val="143D68"/>
                </a:solidFill>
              </a:rPr>
              <a:t>Antarctica</a:t>
            </a:r>
            <a:r>
              <a:rPr lang="fr-CA" altLang="en-US" sz="6000" dirty="0">
                <a:solidFill>
                  <a:srgbClr val="143D68"/>
                </a:solidFill>
              </a:rPr>
              <a:t>?</a:t>
            </a:r>
          </a:p>
          <a:p>
            <a:pPr marL="0" indent="0" eaLnBrk="1" hangingPunct="1">
              <a:buNone/>
            </a:pPr>
            <a:endParaRPr lang="fr-CA" altLang="en-US" dirty="0" smtClean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2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4400" dirty="0" err="1">
                <a:solidFill>
                  <a:srgbClr val="143D68"/>
                </a:solidFill>
              </a:rPr>
              <a:t>Antarctica</a:t>
            </a:r>
            <a:r>
              <a:rPr lang="fr-CA" altLang="en-US" sz="4400" dirty="0">
                <a:solidFill>
                  <a:srgbClr val="143D68"/>
                </a:solidFill>
              </a:rPr>
              <a:t> has the </a:t>
            </a:r>
            <a:r>
              <a:rPr lang="fr-CA" altLang="en-US" sz="4400" dirty="0" err="1">
                <a:solidFill>
                  <a:srgbClr val="143D68"/>
                </a:solidFill>
              </a:rPr>
              <a:t>largest</a:t>
            </a:r>
            <a:r>
              <a:rPr lang="fr-CA" altLang="en-US" sz="44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4400" dirty="0">
                <a:solidFill>
                  <a:srgbClr val="143D68"/>
                </a:solidFill>
              </a:rPr>
              <a:t> </a:t>
            </a:r>
            <a:r>
              <a:rPr lang="fr-CA" altLang="en-US" sz="4400" dirty="0" err="1">
                <a:solidFill>
                  <a:srgbClr val="143D68"/>
                </a:solidFill>
              </a:rPr>
              <a:t>Desert</a:t>
            </a:r>
            <a:endParaRPr lang="fr-CA" altLang="en-US" sz="44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4400" dirty="0">
                <a:solidFill>
                  <a:srgbClr val="143D68"/>
                </a:solidFill>
              </a:rPr>
              <a:t> </a:t>
            </a:r>
            <a:r>
              <a:rPr lang="fr-CA" altLang="en-US" sz="4400" dirty="0" err="1">
                <a:solidFill>
                  <a:srgbClr val="143D68"/>
                </a:solidFill>
              </a:rPr>
              <a:t>Mountains</a:t>
            </a:r>
            <a:endParaRPr lang="fr-CA" altLang="en-US" sz="44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4400" dirty="0">
                <a:solidFill>
                  <a:srgbClr val="143D68"/>
                </a:solidFill>
              </a:rPr>
              <a:t> </a:t>
            </a:r>
            <a:r>
              <a:rPr lang="fr-CA" altLang="en-US" sz="4400" dirty="0" err="1">
                <a:solidFill>
                  <a:srgbClr val="143D68"/>
                </a:solidFill>
              </a:rPr>
              <a:t>Volcano</a:t>
            </a:r>
            <a:endParaRPr lang="fr-CA" altLang="en-US" sz="4400" dirty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15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whale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sometimes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600" dirty="0" smtClean="0">
                <a:solidFill>
                  <a:srgbClr val="143D68"/>
                </a:solidFill>
              </a:rPr>
              <a:t> a ‘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unicorn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whale</a:t>
            </a:r>
            <a:r>
              <a:rPr lang="fr-CA" altLang="en-US" sz="6600" dirty="0" smtClean="0">
                <a:solidFill>
                  <a:srgbClr val="143D68"/>
                </a:solidFill>
              </a:rPr>
              <a:t>’?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8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579296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3600" dirty="0" err="1">
                <a:solidFill>
                  <a:srgbClr val="143D68"/>
                </a:solidFill>
              </a:rPr>
              <a:t>What</a:t>
            </a: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err="1">
                <a:solidFill>
                  <a:srgbClr val="143D68"/>
                </a:solidFill>
              </a:rPr>
              <a:t>word</a:t>
            </a: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err="1">
                <a:solidFill>
                  <a:srgbClr val="143D68"/>
                </a:solidFill>
              </a:rPr>
              <a:t>means</a:t>
            </a:r>
            <a:r>
              <a:rPr lang="fr-CA" altLang="en-US" sz="3600" dirty="0">
                <a:solidFill>
                  <a:srgbClr val="143D68"/>
                </a:solidFill>
              </a:rPr>
              <a:t> a </a:t>
            </a:r>
            <a:r>
              <a:rPr lang="fr-CA" altLang="en-US" sz="3600" dirty="0" err="1">
                <a:solidFill>
                  <a:srgbClr val="143D68"/>
                </a:solidFill>
              </a:rPr>
              <a:t>journey</a:t>
            </a: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smtClean="0">
                <a:solidFill>
                  <a:srgbClr val="143D68"/>
                </a:solidFill>
              </a:rPr>
              <a:t>to </a:t>
            </a:r>
            <a:r>
              <a:rPr lang="fr-CA" altLang="en-US" sz="3600" dirty="0" err="1">
                <a:solidFill>
                  <a:srgbClr val="143D68"/>
                </a:solidFill>
              </a:rPr>
              <a:t>Antarctica</a:t>
            </a:r>
            <a:r>
              <a:rPr lang="fr-CA" altLang="en-US" sz="36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3600" dirty="0">
                <a:solidFill>
                  <a:srgbClr val="143D68"/>
                </a:solidFill>
              </a:rPr>
              <a:t> exhibition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err="1">
                <a:solidFill>
                  <a:srgbClr val="143D68"/>
                </a:solidFill>
              </a:rPr>
              <a:t>expedition</a:t>
            </a:r>
            <a:endParaRPr lang="fr-CA" altLang="en-US" sz="36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3600" dirty="0">
                <a:solidFill>
                  <a:srgbClr val="143D68"/>
                </a:solidFill>
              </a:rPr>
              <a:t> exhaustion</a:t>
            </a:r>
          </a:p>
          <a:p>
            <a:pPr marL="0" indent="0" eaLnBrk="1" hangingPunct="1">
              <a:buNone/>
            </a:pPr>
            <a:endParaRPr lang="fr-CA" altLang="en-US" b="1" u="sng" dirty="0" smtClean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93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341784"/>
            <a:ext cx="699512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#13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54350" y="174752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What do polar bears like to eat in the cold?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Brrrrrr-gers!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5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39752" y="116632"/>
            <a:ext cx="635336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TIE-BREAK ROUND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does</a:t>
            </a:r>
            <a:r>
              <a:rPr lang="fr-CA" altLang="en-US" sz="5400" dirty="0" smtClean="0">
                <a:solidFill>
                  <a:srgbClr val="143D68"/>
                </a:solidFill>
              </a:rPr>
              <a:t> a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walrus</a:t>
            </a:r>
            <a:r>
              <a:rPr lang="fr-CA" altLang="en-US" sz="5400" dirty="0" smtClean="0">
                <a:solidFill>
                  <a:srgbClr val="143D68"/>
                </a:solidFill>
              </a:rPr>
              <a:t> use to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climb</a:t>
            </a:r>
            <a:r>
              <a:rPr lang="fr-CA" altLang="en-US" sz="5400" dirty="0" smtClean="0">
                <a:solidFill>
                  <a:srgbClr val="143D68"/>
                </a:solidFill>
              </a:rPr>
              <a:t> up on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ice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T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usks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35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2800" dirty="0" err="1">
                <a:solidFill>
                  <a:srgbClr val="143D68"/>
                </a:solidFill>
              </a:rPr>
              <a:t>What</a:t>
            </a:r>
            <a:r>
              <a:rPr lang="fr-CA" altLang="en-US" sz="2800" dirty="0">
                <a:solidFill>
                  <a:srgbClr val="143D68"/>
                </a:solidFill>
              </a:rPr>
              <a:t> animal has the </a:t>
            </a:r>
            <a:r>
              <a:rPr lang="fr-CA" altLang="en-US" sz="2800" dirty="0" err="1">
                <a:solidFill>
                  <a:srgbClr val="143D68"/>
                </a:solidFill>
              </a:rPr>
              <a:t>warmest</a:t>
            </a:r>
            <a:r>
              <a:rPr lang="fr-CA" altLang="en-US" sz="2800" dirty="0">
                <a:solidFill>
                  <a:srgbClr val="143D68"/>
                </a:solidFill>
              </a:rPr>
              <a:t> fur on the </a:t>
            </a:r>
            <a:r>
              <a:rPr lang="fr-CA" altLang="en-US" sz="2800" dirty="0" err="1" smtClean="0">
                <a:solidFill>
                  <a:srgbClr val="143D68"/>
                </a:solidFill>
              </a:rPr>
              <a:t>planet</a:t>
            </a:r>
            <a:r>
              <a:rPr lang="fr-CA" altLang="en-US" sz="2800" dirty="0" smtClean="0">
                <a:solidFill>
                  <a:srgbClr val="143D68"/>
                </a:solidFill>
              </a:rPr>
              <a:t>:</a:t>
            </a:r>
            <a:endParaRPr lang="fr-CA" altLang="en-US" sz="28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2800" dirty="0" smtClean="0">
                <a:solidFill>
                  <a:srgbClr val="143D68"/>
                </a:solidFill>
              </a:rPr>
              <a:t> </a:t>
            </a:r>
            <a:r>
              <a:rPr lang="fr-CA" altLang="en-US" sz="28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2800" dirty="0" smtClean="0">
                <a:solidFill>
                  <a:srgbClr val="143D68"/>
                </a:solidFill>
              </a:rPr>
              <a:t> Fox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smtClean="0">
                <a:solidFill>
                  <a:srgbClr val="143D68"/>
                </a:solidFill>
              </a:rPr>
              <a:t>Polar </a:t>
            </a:r>
            <a:r>
              <a:rPr lang="fr-CA" altLang="en-US" sz="2800" dirty="0" err="1" smtClean="0">
                <a:solidFill>
                  <a:srgbClr val="143D68"/>
                </a:solidFill>
              </a:rPr>
              <a:t>Bear</a:t>
            </a:r>
            <a:endParaRPr lang="fr-CA" altLang="en-US" sz="2800" dirty="0" smtClean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 smtClean="0">
                <a:solidFill>
                  <a:srgbClr val="143D68"/>
                </a:solidFill>
              </a:rPr>
              <a:t>Seal</a:t>
            </a:r>
            <a:endParaRPr lang="fr-CA" altLang="en-US" sz="2800" dirty="0" smtClean="0">
              <a:solidFill>
                <a:srgbClr val="143D68"/>
              </a:solidFill>
            </a:endParaRP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Arctic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 Fox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7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2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0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5400" dirty="0" err="1">
                <a:solidFill>
                  <a:srgbClr val="143D68"/>
                </a:solidFill>
              </a:rPr>
              <a:t>True</a:t>
            </a:r>
            <a:r>
              <a:rPr lang="fr-CA" altLang="en-US" sz="5400" dirty="0">
                <a:solidFill>
                  <a:srgbClr val="143D68"/>
                </a:solidFill>
              </a:rPr>
              <a:t> or False: Polar Bears live in </a:t>
            </a:r>
            <a:r>
              <a:rPr lang="fr-CA" altLang="en-US" sz="5400" dirty="0" err="1">
                <a:solidFill>
                  <a:srgbClr val="143D68"/>
                </a:solidFill>
              </a:rPr>
              <a:t>Antarctica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False</a:t>
            </a:r>
            <a:endParaRPr lang="fr-CA" altLang="en-US" sz="6600" b="1" dirty="0">
              <a:solidFill>
                <a:srgbClr val="4597A0"/>
              </a:solidFill>
            </a:endParaRPr>
          </a:p>
          <a:p>
            <a:pPr marL="0" indent="0" eaLnBrk="1" hangingPunct="1">
              <a:buNone/>
            </a:pPr>
            <a:endParaRPr lang="fr-CA" altLang="en-US" dirty="0" smtClean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7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2800" dirty="0" err="1">
                <a:solidFill>
                  <a:srgbClr val="143D68"/>
                </a:solidFill>
              </a:rPr>
              <a:t>Antarctica</a:t>
            </a:r>
            <a:r>
              <a:rPr lang="fr-CA" altLang="en-US" sz="2800" dirty="0">
                <a:solidFill>
                  <a:srgbClr val="143D68"/>
                </a:solidFill>
              </a:rPr>
              <a:t> has the </a:t>
            </a:r>
            <a:r>
              <a:rPr lang="fr-CA" altLang="en-US" sz="2800" dirty="0" err="1">
                <a:solidFill>
                  <a:srgbClr val="143D68"/>
                </a:solidFill>
              </a:rPr>
              <a:t>largest</a:t>
            </a:r>
            <a:r>
              <a:rPr lang="fr-CA" altLang="en-US" sz="28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Desert</a:t>
            </a:r>
            <a:endParaRPr lang="fr-CA" altLang="en-US" sz="28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Mountains</a:t>
            </a:r>
            <a:endParaRPr lang="fr-CA" altLang="en-US" sz="28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 smtClean="0">
                <a:solidFill>
                  <a:srgbClr val="143D68"/>
                </a:solidFill>
              </a:rPr>
              <a:t>Volcano</a:t>
            </a:r>
            <a:endParaRPr lang="fr-CA" altLang="en-US" sz="2800" dirty="0" smtClean="0">
              <a:solidFill>
                <a:srgbClr val="143D68"/>
              </a:solidFill>
            </a:endParaRP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D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esert</a:t>
            </a:r>
            <a:endParaRPr lang="fr-CA" altLang="en-US" sz="6600" b="1" dirty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4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whale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sometimes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5400" dirty="0" smtClean="0">
                <a:solidFill>
                  <a:srgbClr val="143D68"/>
                </a:solidFill>
              </a:rPr>
              <a:t> a ‘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unicorn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whale</a:t>
            </a:r>
            <a:r>
              <a:rPr lang="fr-CA" altLang="en-US" sz="5400" dirty="0" smtClean="0">
                <a:solidFill>
                  <a:srgbClr val="143D68"/>
                </a:solidFill>
              </a:rPr>
              <a:t>’?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N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arwhal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Tie-Break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579296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2800" dirty="0" err="1">
                <a:solidFill>
                  <a:srgbClr val="143D68"/>
                </a:solidFill>
              </a:rPr>
              <a:t>What</a:t>
            </a: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word</a:t>
            </a: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means</a:t>
            </a:r>
            <a:r>
              <a:rPr lang="fr-CA" altLang="en-US" sz="2800" dirty="0">
                <a:solidFill>
                  <a:srgbClr val="143D68"/>
                </a:solidFill>
              </a:rPr>
              <a:t> a </a:t>
            </a:r>
            <a:r>
              <a:rPr lang="fr-CA" altLang="en-US" sz="2800" dirty="0" err="1">
                <a:solidFill>
                  <a:srgbClr val="143D68"/>
                </a:solidFill>
              </a:rPr>
              <a:t>journey</a:t>
            </a: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smtClean="0">
                <a:solidFill>
                  <a:srgbClr val="143D68"/>
                </a:solidFill>
              </a:rPr>
              <a:t>to </a:t>
            </a:r>
            <a:r>
              <a:rPr lang="fr-CA" altLang="en-US" sz="2800" dirty="0" err="1">
                <a:solidFill>
                  <a:srgbClr val="143D68"/>
                </a:solidFill>
              </a:rPr>
              <a:t>Antarctica</a:t>
            </a:r>
            <a:r>
              <a:rPr lang="fr-CA" altLang="en-US" sz="28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exhibition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expedition</a:t>
            </a:r>
            <a:endParaRPr lang="fr-CA" altLang="en-US" sz="2800" dirty="0">
              <a:solidFill>
                <a:srgbClr val="143D68"/>
              </a:solidFill>
            </a:endParaRP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smtClean="0">
                <a:solidFill>
                  <a:srgbClr val="143D68"/>
                </a:solidFill>
              </a:rPr>
              <a:t>exhaustion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Expedition</a:t>
            </a:r>
            <a:endParaRPr lang="fr-CA" altLang="en-US" sz="6600" b="1" dirty="0">
              <a:solidFill>
                <a:srgbClr val="4597A0"/>
              </a:solidFill>
            </a:endParaRPr>
          </a:p>
          <a:p>
            <a:pPr marL="0" indent="0" eaLnBrk="1" hangingPunct="1">
              <a:buNone/>
            </a:pPr>
            <a:endParaRPr lang="fr-CA" altLang="en-US" b="1" u="sng" dirty="0" smtClean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9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341784"/>
            <a:ext cx="699512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#14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59678" y="174752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What do you call a polar bear on thin ice?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An ice breaker!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76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412776"/>
            <a:ext cx="8712968" cy="3096344"/>
          </a:xfrm>
        </p:spPr>
        <p:txBody>
          <a:bodyPr/>
          <a:lstStyle/>
          <a:p>
            <a:pPr eaLnBrk="1" hangingPunct="1"/>
            <a:r>
              <a:rPr lang="fr-CA" altLang="en-US" sz="7200" b="1" dirty="0">
                <a:solidFill>
                  <a:schemeClr val="bg1"/>
                </a:solidFill>
                <a:latin typeface="Calibri" pitchFamily="34" charset="0"/>
              </a:rPr>
              <a:t>HOPE YOU ALL ENJOYED THE POLAR REGIONS TABLE QUIZ</a:t>
            </a:r>
            <a:endParaRPr lang="fr-CA" altLang="en-US" sz="72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6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another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6000" dirty="0" smtClean="0">
                <a:solidFill>
                  <a:srgbClr val="143D68"/>
                </a:solidFill>
              </a:rPr>
              <a:t> for a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reindeer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30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4800" dirty="0" err="1">
                <a:solidFill>
                  <a:srgbClr val="143D68"/>
                </a:solidFill>
              </a:rPr>
              <a:t>Antarctica</a:t>
            </a:r>
            <a:r>
              <a:rPr lang="fr-CA" altLang="en-US" sz="4800" dirty="0">
                <a:solidFill>
                  <a:srgbClr val="143D68"/>
                </a:solidFill>
              </a:rPr>
              <a:t> </a:t>
            </a:r>
            <a:r>
              <a:rPr lang="fr-CA" altLang="en-US" sz="4800" dirty="0" err="1">
                <a:solidFill>
                  <a:srgbClr val="143D68"/>
                </a:solidFill>
              </a:rPr>
              <a:t>is</a:t>
            </a:r>
            <a:r>
              <a:rPr lang="fr-CA" altLang="en-US" sz="48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4800" dirty="0">
                <a:solidFill>
                  <a:srgbClr val="143D68"/>
                </a:solidFill>
              </a:rPr>
              <a:t> </a:t>
            </a:r>
            <a:r>
              <a:rPr lang="fr-CA" altLang="en-US" sz="4800" dirty="0" err="1">
                <a:solidFill>
                  <a:srgbClr val="143D68"/>
                </a:solidFill>
              </a:rPr>
              <a:t>Sea</a:t>
            </a:r>
            <a:r>
              <a:rPr lang="fr-CA" altLang="en-US" sz="4800" dirty="0">
                <a:solidFill>
                  <a:srgbClr val="143D68"/>
                </a:solidFill>
              </a:rPr>
              <a:t> </a:t>
            </a:r>
            <a:r>
              <a:rPr lang="fr-CA" altLang="en-US" sz="4800" dirty="0" err="1">
                <a:solidFill>
                  <a:srgbClr val="143D68"/>
                </a:solidFill>
              </a:rPr>
              <a:t>surrounded</a:t>
            </a:r>
            <a:r>
              <a:rPr lang="fr-CA" altLang="en-US" sz="4800" dirty="0">
                <a:solidFill>
                  <a:srgbClr val="143D68"/>
                </a:solidFill>
              </a:rPr>
              <a:t> by land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4800" dirty="0">
                <a:solidFill>
                  <a:srgbClr val="143D68"/>
                </a:solidFill>
              </a:rPr>
              <a:t> Land </a:t>
            </a:r>
            <a:r>
              <a:rPr lang="fr-CA" altLang="en-US" sz="4800" dirty="0" err="1">
                <a:solidFill>
                  <a:srgbClr val="143D68"/>
                </a:solidFill>
              </a:rPr>
              <a:t>surrounded</a:t>
            </a:r>
            <a:r>
              <a:rPr lang="fr-CA" altLang="en-US" sz="4800" dirty="0">
                <a:solidFill>
                  <a:srgbClr val="143D68"/>
                </a:solidFill>
              </a:rPr>
              <a:t> by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sea</a:t>
            </a:r>
            <a:endParaRPr lang="fr-CA" altLang="en-US" sz="4800" dirty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2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6600" dirty="0" err="1">
                <a:solidFill>
                  <a:srgbClr val="143D68"/>
                </a:solidFill>
              </a:rPr>
              <a:t>True</a:t>
            </a:r>
            <a:r>
              <a:rPr lang="fr-CA" altLang="en-US" sz="6600" dirty="0">
                <a:solidFill>
                  <a:srgbClr val="143D68"/>
                </a:solidFill>
              </a:rPr>
              <a:t> or False: Killer </a:t>
            </a:r>
            <a:r>
              <a:rPr lang="fr-CA" altLang="en-US" sz="6600" dirty="0" err="1">
                <a:solidFill>
                  <a:srgbClr val="143D68"/>
                </a:solidFill>
              </a:rPr>
              <a:t>whales</a:t>
            </a:r>
            <a:r>
              <a:rPr lang="fr-CA" altLang="en-US" sz="6600" dirty="0">
                <a:solidFill>
                  <a:srgbClr val="143D68"/>
                </a:solidFill>
              </a:rPr>
              <a:t> live in the </a:t>
            </a:r>
            <a:r>
              <a:rPr lang="fr-CA" altLang="en-US" sz="6600" dirty="0" err="1">
                <a:solidFill>
                  <a:srgbClr val="143D68"/>
                </a:solidFill>
              </a:rPr>
              <a:t>Arctic</a:t>
            </a:r>
            <a:r>
              <a:rPr lang="fr-CA" altLang="en-US" sz="6600" dirty="0">
                <a:solidFill>
                  <a:srgbClr val="143D68"/>
                </a:solidFill>
              </a:rPr>
              <a:t>?</a:t>
            </a:r>
            <a:endParaRPr lang="fr-CA" altLang="en-US" sz="6600" dirty="0" smtClean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43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600" dirty="0" smtClean="0">
                <a:solidFill>
                  <a:srgbClr val="143D68"/>
                </a:solidFill>
              </a:rPr>
              <a:t> the fat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under</a:t>
            </a:r>
            <a:r>
              <a:rPr lang="fr-CA" altLang="en-US" sz="6600" dirty="0" smtClean="0">
                <a:solidFill>
                  <a:srgbClr val="143D68"/>
                </a:solidFill>
              </a:rPr>
              <a:t> the skin of a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6600" dirty="0" smtClean="0">
                <a:solidFill>
                  <a:srgbClr val="143D68"/>
                </a:solidFill>
              </a:rPr>
              <a:t> or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walrus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0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colour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 polar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bear’s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u="sng" dirty="0" smtClean="0">
                <a:solidFill>
                  <a:srgbClr val="143D68"/>
                </a:solidFill>
              </a:rPr>
              <a:t>skin</a:t>
            </a:r>
            <a:r>
              <a:rPr lang="fr-CA" altLang="en-US" sz="6000" dirty="0" smtClean="0">
                <a:solidFill>
                  <a:srgbClr val="143D68"/>
                </a:solidFill>
              </a:rPr>
              <a:t>? (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Hint</a:t>
            </a:r>
            <a:r>
              <a:rPr lang="fr-CA" altLang="en-US" sz="6000" dirty="0" smtClean="0">
                <a:solidFill>
                  <a:srgbClr val="143D68"/>
                </a:solidFill>
              </a:rPr>
              <a:t>: not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its</a:t>
            </a:r>
            <a:r>
              <a:rPr lang="fr-CA" altLang="en-US" sz="6000" dirty="0" smtClean="0">
                <a:solidFill>
                  <a:srgbClr val="143D68"/>
                </a:solidFill>
              </a:rPr>
              <a:t> fur!)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3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Which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the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largest</a:t>
            </a:r>
            <a:r>
              <a:rPr lang="fr-CA" altLang="en-US" sz="6000" dirty="0" smtClean="0">
                <a:solidFill>
                  <a:srgbClr val="143D68"/>
                </a:solidFill>
              </a:rPr>
              <a:t> type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7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#2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39752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What’s a balanced diet for a polar bear?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A seal in each paw!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4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268760"/>
            <a:ext cx="62023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1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27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274638"/>
            <a:ext cx="620236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err="1">
                <a:solidFill>
                  <a:srgbClr val="143D68"/>
                </a:solidFill>
              </a:rPr>
              <a:t>Before</a:t>
            </a:r>
            <a:r>
              <a:rPr lang="fr-CA" altLang="en-US" sz="5400" b="1" dirty="0">
                <a:solidFill>
                  <a:srgbClr val="143D68"/>
                </a:solidFill>
              </a:rPr>
              <a:t> You Start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sure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table/group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round 1-6 on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to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shout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worry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about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do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best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CA" altLang="en-US" sz="3200" dirty="0" err="1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lang="fr-CA" altLang="en-US" sz="3200" dirty="0" smtClean="0">
                <a:solidFill>
                  <a:srgbClr val="143D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quiz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620688"/>
            <a:ext cx="599735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600" dirty="0" smtClean="0">
                <a:solidFill>
                  <a:srgbClr val="143D68"/>
                </a:solidFill>
              </a:rPr>
              <a:t> a baby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Cub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98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5400" dirty="0" smtClean="0">
                <a:solidFill>
                  <a:srgbClr val="143D68"/>
                </a:solidFill>
              </a:rPr>
              <a:t> or false: the fur of an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5400" dirty="0" smtClean="0">
                <a:solidFill>
                  <a:srgbClr val="143D68"/>
                </a:solidFill>
              </a:rPr>
              <a:t> Fox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red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False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26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20688"/>
            <a:ext cx="64294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4400" dirty="0" err="1" smtClean="0">
                <a:solidFill>
                  <a:srgbClr val="143D68"/>
                </a:solidFill>
              </a:rPr>
              <a:t>Unscramble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letters</a:t>
            </a:r>
            <a:r>
              <a:rPr lang="fr-CA" altLang="en-US" sz="4400" dirty="0" smtClean="0">
                <a:solidFill>
                  <a:srgbClr val="143D68"/>
                </a:solidFill>
              </a:rPr>
              <a:t> to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make</a:t>
            </a:r>
            <a:r>
              <a:rPr lang="fr-CA" altLang="en-US" sz="4400" dirty="0" smtClean="0">
                <a:solidFill>
                  <a:srgbClr val="143D68"/>
                </a:solidFill>
              </a:rPr>
              <a:t> a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bird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found</a:t>
            </a:r>
            <a:r>
              <a:rPr lang="fr-CA" altLang="en-US" sz="4400" dirty="0" smtClean="0">
                <a:solidFill>
                  <a:srgbClr val="143D68"/>
                </a:solidFill>
              </a:rPr>
              <a:t> in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4400" dirty="0" smtClean="0">
                <a:solidFill>
                  <a:srgbClr val="143D68"/>
                </a:solidFill>
              </a:rPr>
              <a:t>:</a:t>
            </a:r>
          </a:p>
          <a:p>
            <a:pPr marL="0" indent="0" algn="ctr" eaLnBrk="1" hangingPunct="1">
              <a:buNone/>
            </a:pPr>
            <a:r>
              <a:rPr lang="fr-CA" altLang="en-US" sz="4400" b="1" dirty="0" smtClean="0">
                <a:solidFill>
                  <a:srgbClr val="143D68"/>
                </a:solidFill>
              </a:rPr>
              <a:t>RENT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Tern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0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4400" dirty="0" err="1" smtClean="0">
                <a:solidFill>
                  <a:srgbClr val="143D68"/>
                </a:solidFill>
              </a:rPr>
              <a:t>Who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guards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penguin’s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egg</a:t>
            </a:r>
            <a:r>
              <a:rPr lang="fr-CA" altLang="en-US" sz="4400" dirty="0" smtClean="0">
                <a:solidFill>
                  <a:srgbClr val="143D68"/>
                </a:solidFill>
              </a:rPr>
              <a:t> and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keeps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it</a:t>
            </a:r>
            <a:r>
              <a:rPr lang="fr-CA" altLang="en-US" sz="4400" dirty="0" smtClean="0">
                <a:solidFill>
                  <a:srgbClr val="143D68"/>
                </a:solidFill>
              </a:rPr>
              <a:t> warm – the male or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female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4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Male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0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620688"/>
            <a:ext cx="599735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the Inuit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word</a:t>
            </a:r>
            <a:r>
              <a:rPr lang="fr-CA" altLang="en-US" sz="6000" dirty="0" smtClean="0">
                <a:solidFill>
                  <a:srgbClr val="143D68"/>
                </a:solidFill>
              </a:rPr>
              <a:t> for ‘home’?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Igloo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30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606936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5400" dirty="0" smtClean="0">
                <a:solidFill>
                  <a:srgbClr val="143D68"/>
                </a:solidFill>
              </a:rPr>
              <a:t> or False: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North</a:t>
            </a:r>
            <a:r>
              <a:rPr lang="fr-CA" altLang="en-US" sz="5400" dirty="0" smtClean="0">
                <a:solidFill>
                  <a:srgbClr val="143D68"/>
                </a:solidFill>
              </a:rPr>
              <a:t> Pole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in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Antarctica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False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0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#3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39752" y="163576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5400" kern="0" smtClean="0">
                <a:solidFill>
                  <a:srgbClr val="143D68"/>
                </a:solidFill>
              </a:rPr>
              <a:t>What did the polar bear eat after the dentist fixed its tooth?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The dentist!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8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3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2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smtClean="0">
                <a:solidFill>
                  <a:srgbClr val="143D68"/>
                </a:solidFill>
              </a:rPr>
              <a:t>How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many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eggs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does</a:t>
            </a:r>
            <a:r>
              <a:rPr lang="fr-CA" altLang="en-US" sz="6600" dirty="0" smtClean="0">
                <a:solidFill>
                  <a:srgbClr val="143D68"/>
                </a:solidFill>
              </a:rPr>
              <a:t> a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lay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27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type of dog drives an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Inuit’s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Sled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3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1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9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3600" dirty="0" err="1">
                <a:solidFill>
                  <a:srgbClr val="143D68"/>
                </a:solidFill>
              </a:rPr>
              <a:t>Which</a:t>
            </a:r>
            <a:r>
              <a:rPr lang="fr-CA" altLang="en-US" sz="3600" dirty="0">
                <a:solidFill>
                  <a:srgbClr val="143D68"/>
                </a:solidFill>
              </a:rPr>
              <a:t> of </a:t>
            </a:r>
            <a:r>
              <a:rPr lang="fr-CA" altLang="en-US" sz="3600" dirty="0" err="1">
                <a:solidFill>
                  <a:srgbClr val="143D68"/>
                </a:solidFill>
              </a:rPr>
              <a:t>these</a:t>
            </a: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err="1">
                <a:solidFill>
                  <a:srgbClr val="143D68"/>
                </a:solidFill>
              </a:rPr>
              <a:t>is</a:t>
            </a:r>
            <a:r>
              <a:rPr lang="fr-CA" altLang="en-US" sz="3600" dirty="0">
                <a:solidFill>
                  <a:srgbClr val="143D68"/>
                </a:solidFill>
              </a:rPr>
              <a:t> an </a:t>
            </a:r>
            <a:r>
              <a:rPr lang="fr-CA" altLang="en-US" sz="3600" dirty="0" err="1">
                <a:solidFill>
                  <a:srgbClr val="143D68"/>
                </a:solidFill>
              </a:rPr>
              <a:t>island</a:t>
            </a:r>
            <a:r>
              <a:rPr lang="fr-CA" altLang="en-US" sz="3600" dirty="0">
                <a:solidFill>
                  <a:srgbClr val="143D68"/>
                </a:solidFill>
              </a:rPr>
              <a:t> off the </a:t>
            </a:r>
            <a:r>
              <a:rPr lang="fr-CA" altLang="en-US" sz="3600" dirty="0" err="1">
                <a:solidFill>
                  <a:srgbClr val="143D68"/>
                </a:solidFill>
              </a:rPr>
              <a:t>coast</a:t>
            </a:r>
            <a:r>
              <a:rPr lang="fr-CA" altLang="en-US" sz="3600" dirty="0">
                <a:solidFill>
                  <a:srgbClr val="143D68"/>
                </a:solidFill>
              </a:rPr>
              <a:t> of </a:t>
            </a:r>
            <a:r>
              <a:rPr lang="fr-CA" altLang="en-US" sz="3600" dirty="0" err="1">
                <a:solidFill>
                  <a:srgbClr val="143D68"/>
                </a:solidFill>
              </a:rPr>
              <a:t>Antarctica</a:t>
            </a:r>
            <a:r>
              <a:rPr lang="fr-CA" altLang="en-US" sz="36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3600" dirty="0">
                <a:solidFill>
                  <a:srgbClr val="143D68"/>
                </a:solidFill>
              </a:rPr>
              <a:t> Tiger Island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3600" dirty="0">
                <a:solidFill>
                  <a:srgbClr val="143D68"/>
                </a:solidFill>
              </a:rPr>
              <a:t> Monkey Island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err="1">
                <a:solidFill>
                  <a:srgbClr val="143D68"/>
                </a:solidFill>
              </a:rPr>
              <a:t>Elephant</a:t>
            </a:r>
            <a:r>
              <a:rPr lang="fr-CA" altLang="en-US" sz="3600" dirty="0">
                <a:solidFill>
                  <a:srgbClr val="143D68"/>
                </a:solidFill>
              </a:rPr>
              <a:t> </a:t>
            </a:r>
            <a:r>
              <a:rPr lang="fr-CA" altLang="en-US" sz="3600" dirty="0" smtClean="0">
                <a:solidFill>
                  <a:srgbClr val="143D68"/>
                </a:solidFill>
              </a:rPr>
              <a:t>Island</a:t>
            </a:r>
            <a:endParaRPr lang="fr-CA" altLang="en-US" sz="3600" dirty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89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Who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wrote</a:t>
            </a:r>
            <a:r>
              <a:rPr lang="fr-CA" altLang="en-US" sz="6000" dirty="0" smtClean="0">
                <a:solidFill>
                  <a:srgbClr val="143D68"/>
                </a:solidFill>
              </a:rPr>
              <a:t> the book ‘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Can’t</a:t>
            </a:r>
            <a:r>
              <a:rPr lang="fr-CA" altLang="en-US" sz="6000" dirty="0" smtClean="0">
                <a:solidFill>
                  <a:srgbClr val="143D68"/>
                </a:solidFill>
              </a:rPr>
              <a:t> You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Sleep</a:t>
            </a:r>
            <a:r>
              <a:rPr lang="fr-CA" altLang="en-US" sz="6000" dirty="0" smtClean="0">
                <a:solidFill>
                  <a:srgbClr val="143D68"/>
                </a:solidFill>
              </a:rPr>
              <a:t>,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Little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6000" dirty="0" smtClean="0">
                <a:solidFill>
                  <a:srgbClr val="143D68"/>
                </a:solidFill>
              </a:rPr>
              <a:t>’?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25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>
                <a:solidFill>
                  <a:srgbClr val="143D68"/>
                </a:solidFill>
              </a:rPr>
              <a:t>What</a:t>
            </a:r>
            <a:r>
              <a:rPr lang="fr-CA" altLang="en-US" sz="6000" dirty="0">
                <a:solidFill>
                  <a:srgbClr val="143D68"/>
                </a:solidFill>
              </a:rPr>
              <a:t> animal </a:t>
            </a:r>
            <a:r>
              <a:rPr lang="fr-CA" altLang="en-US" sz="6000" dirty="0" err="1">
                <a:solidFill>
                  <a:srgbClr val="143D68"/>
                </a:solidFill>
              </a:rPr>
              <a:t>is</a:t>
            </a:r>
            <a:r>
              <a:rPr lang="fr-CA" altLang="en-US" sz="6000" dirty="0">
                <a:solidFill>
                  <a:srgbClr val="143D68"/>
                </a:solidFill>
              </a:rPr>
              <a:t> top of the </a:t>
            </a:r>
            <a:r>
              <a:rPr lang="fr-CA" altLang="en-US" sz="6000" dirty="0" err="1">
                <a:solidFill>
                  <a:srgbClr val="143D68"/>
                </a:solidFill>
              </a:rPr>
              <a:t>Arctic</a:t>
            </a:r>
            <a:r>
              <a:rPr lang="fr-CA" altLang="en-US" sz="6000" dirty="0">
                <a:solidFill>
                  <a:srgbClr val="143D68"/>
                </a:solidFill>
              </a:rPr>
              <a:t> </a:t>
            </a:r>
            <a:r>
              <a:rPr lang="fr-CA" altLang="en-US" sz="6000" dirty="0" err="1">
                <a:solidFill>
                  <a:srgbClr val="143D68"/>
                </a:solidFill>
              </a:rPr>
              <a:t>food</a:t>
            </a:r>
            <a:r>
              <a:rPr lang="fr-CA" altLang="en-US" sz="6000" dirty="0">
                <a:solidFill>
                  <a:srgbClr val="143D68"/>
                </a:solidFill>
              </a:rPr>
              <a:t> </a:t>
            </a:r>
            <a:r>
              <a:rPr lang="fr-CA" altLang="en-US" sz="6000" dirty="0" err="1">
                <a:solidFill>
                  <a:srgbClr val="143D68"/>
                </a:solidFill>
              </a:rPr>
              <a:t>chain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  <a:endParaRPr lang="fr-CA" altLang="en-US" sz="6000" dirty="0">
              <a:solidFill>
                <a:srgbClr val="143D6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Which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colder</a:t>
            </a:r>
            <a:r>
              <a:rPr lang="fr-CA" altLang="en-US" sz="6000" dirty="0" smtClean="0">
                <a:solidFill>
                  <a:srgbClr val="143D68"/>
                </a:solidFill>
              </a:rPr>
              <a:t>, the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6000" dirty="0" smtClean="0">
                <a:solidFill>
                  <a:srgbClr val="143D68"/>
                </a:solidFill>
              </a:rPr>
              <a:t> or the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Antarctic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#4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16272" y="160528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What do polar bears like to eat?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Brrrrrr-itos!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5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268760"/>
            <a:ext cx="62023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2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46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620688"/>
            <a:ext cx="657341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another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6000" dirty="0" smtClean="0">
                <a:solidFill>
                  <a:srgbClr val="143D68"/>
                </a:solidFill>
              </a:rPr>
              <a:t> for a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reindeer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Caribou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3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620688"/>
            <a:ext cx="628538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4400" dirty="0" err="1">
                <a:solidFill>
                  <a:srgbClr val="143D68"/>
                </a:solidFill>
              </a:rPr>
              <a:t>Antarctica</a:t>
            </a:r>
            <a:r>
              <a:rPr lang="fr-CA" altLang="en-US" sz="4400" dirty="0">
                <a:solidFill>
                  <a:srgbClr val="143D68"/>
                </a:solidFill>
              </a:rPr>
              <a:t> </a:t>
            </a:r>
            <a:r>
              <a:rPr lang="fr-CA" altLang="en-US" sz="4400" dirty="0" err="1">
                <a:solidFill>
                  <a:srgbClr val="143D68"/>
                </a:solidFill>
              </a:rPr>
              <a:t>is</a:t>
            </a:r>
            <a:r>
              <a:rPr lang="fr-CA" altLang="en-US" sz="44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4400" dirty="0">
                <a:solidFill>
                  <a:srgbClr val="143D68"/>
                </a:solidFill>
              </a:rPr>
              <a:t> </a:t>
            </a:r>
            <a:r>
              <a:rPr lang="fr-CA" altLang="en-US" sz="4400" dirty="0" err="1">
                <a:solidFill>
                  <a:srgbClr val="143D68"/>
                </a:solidFill>
              </a:rPr>
              <a:t>Sea</a:t>
            </a:r>
            <a:r>
              <a:rPr lang="fr-CA" altLang="en-US" sz="4400" dirty="0">
                <a:solidFill>
                  <a:srgbClr val="143D68"/>
                </a:solidFill>
              </a:rPr>
              <a:t> </a:t>
            </a:r>
            <a:r>
              <a:rPr lang="fr-CA" altLang="en-US" sz="4400" dirty="0" err="1">
                <a:solidFill>
                  <a:srgbClr val="143D68"/>
                </a:solidFill>
              </a:rPr>
              <a:t>surrounded</a:t>
            </a:r>
            <a:r>
              <a:rPr lang="fr-CA" altLang="en-US" sz="4400" dirty="0">
                <a:solidFill>
                  <a:srgbClr val="143D68"/>
                </a:solidFill>
              </a:rPr>
              <a:t> by land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4400" dirty="0">
                <a:solidFill>
                  <a:srgbClr val="143D68"/>
                </a:solidFill>
              </a:rPr>
              <a:t> Land </a:t>
            </a:r>
            <a:r>
              <a:rPr lang="fr-CA" altLang="en-US" sz="4400" dirty="0" err="1">
                <a:solidFill>
                  <a:srgbClr val="143D68"/>
                </a:solidFill>
              </a:rPr>
              <a:t>surrounded</a:t>
            </a:r>
            <a:r>
              <a:rPr lang="fr-CA" altLang="en-US" sz="4400" dirty="0">
                <a:solidFill>
                  <a:srgbClr val="143D68"/>
                </a:solidFill>
              </a:rPr>
              <a:t> by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sea</a:t>
            </a:r>
            <a:endParaRPr lang="fr-CA" altLang="en-US" sz="4400" dirty="0" smtClean="0">
              <a:solidFill>
                <a:srgbClr val="143D68"/>
              </a:solidFill>
            </a:endParaRPr>
          </a:p>
          <a:p>
            <a:pPr marL="0" indent="0" algn="ctr" eaLnBrk="1" hangingPunct="1">
              <a:buNone/>
            </a:pPr>
            <a:r>
              <a:rPr lang="fr-CA" altLang="en-US" sz="5400" b="1" dirty="0" smtClean="0">
                <a:solidFill>
                  <a:srgbClr val="4597A0"/>
                </a:solidFill>
              </a:rPr>
              <a:t>Land </a:t>
            </a:r>
            <a:r>
              <a:rPr lang="fr-CA" altLang="en-US" sz="5400" b="1" dirty="0" err="1" smtClean="0">
                <a:solidFill>
                  <a:srgbClr val="4597A0"/>
                </a:solidFill>
              </a:rPr>
              <a:t>surrounded</a:t>
            </a:r>
            <a:r>
              <a:rPr lang="fr-CA" altLang="en-US" sz="5400" b="1" dirty="0" smtClean="0">
                <a:solidFill>
                  <a:srgbClr val="4597A0"/>
                </a:solidFill>
              </a:rPr>
              <a:t> by </a:t>
            </a:r>
            <a:r>
              <a:rPr lang="fr-CA" altLang="en-US" sz="5400" b="1" dirty="0" err="1" smtClean="0">
                <a:solidFill>
                  <a:srgbClr val="4597A0"/>
                </a:solidFill>
              </a:rPr>
              <a:t>sea</a:t>
            </a:r>
            <a:endParaRPr lang="fr-CA" altLang="en-US" sz="5400" b="1" dirty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5400" dirty="0" err="1">
                <a:solidFill>
                  <a:srgbClr val="143D68"/>
                </a:solidFill>
              </a:rPr>
              <a:t>True</a:t>
            </a:r>
            <a:r>
              <a:rPr lang="fr-CA" altLang="en-US" sz="5400" dirty="0">
                <a:solidFill>
                  <a:srgbClr val="143D68"/>
                </a:solidFill>
              </a:rPr>
              <a:t> or False: Killer </a:t>
            </a:r>
            <a:r>
              <a:rPr lang="fr-CA" altLang="en-US" sz="5400" dirty="0" err="1">
                <a:solidFill>
                  <a:srgbClr val="143D68"/>
                </a:solidFill>
              </a:rPr>
              <a:t>whales</a:t>
            </a:r>
            <a:r>
              <a:rPr lang="fr-CA" altLang="en-US" sz="5400" dirty="0">
                <a:solidFill>
                  <a:srgbClr val="143D68"/>
                </a:solidFill>
              </a:rPr>
              <a:t> live in the </a:t>
            </a:r>
            <a:r>
              <a:rPr lang="fr-CA" altLang="en-US" sz="5400" dirty="0" err="1">
                <a:solidFill>
                  <a:srgbClr val="143D68"/>
                </a:solidFill>
              </a:rPr>
              <a:t>Arctic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True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8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48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4800" dirty="0" smtClean="0">
                <a:solidFill>
                  <a:srgbClr val="143D68"/>
                </a:solidFill>
              </a:rPr>
              <a:t> the fat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under</a:t>
            </a:r>
            <a:r>
              <a:rPr lang="fr-CA" altLang="en-US" sz="4800" dirty="0" smtClean="0">
                <a:solidFill>
                  <a:srgbClr val="143D68"/>
                </a:solidFill>
              </a:rPr>
              <a:t> the skin of a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4800" dirty="0" smtClean="0">
                <a:solidFill>
                  <a:srgbClr val="143D68"/>
                </a:solidFill>
              </a:rPr>
              <a:t> or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walrus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48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Blubber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3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600" dirty="0" smtClean="0">
                <a:solidFill>
                  <a:srgbClr val="143D68"/>
                </a:solidFill>
              </a:rPr>
              <a:t> a baby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48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colour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4800" dirty="0" smtClean="0">
                <a:solidFill>
                  <a:srgbClr val="143D68"/>
                </a:solidFill>
              </a:rPr>
              <a:t> a polar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bear’s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u="sng" dirty="0" smtClean="0">
                <a:solidFill>
                  <a:srgbClr val="143D68"/>
                </a:solidFill>
              </a:rPr>
              <a:t>skin</a:t>
            </a:r>
            <a:r>
              <a:rPr lang="fr-CA" altLang="en-US" sz="4800" dirty="0" smtClean="0">
                <a:solidFill>
                  <a:srgbClr val="143D68"/>
                </a:solidFill>
              </a:rPr>
              <a:t>? (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Hint</a:t>
            </a:r>
            <a:r>
              <a:rPr lang="fr-CA" altLang="en-US" sz="4800" dirty="0" smtClean="0">
                <a:solidFill>
                  <a:srgbClr val="143D68"/>
                </a:solidFill>
              </a:rPr>
              <a:t>: not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its</a:t>
            </a:r>
            <a:r>
              <a:rPr lang="fr-CA" altLang="en-US" sz="4800" dirty="0" smtClean="0">
                <a:solidFill>
                  <a:srgbClr val="143D68"/>
                </a:solidFill>
              </a:rPr>
              <a:t> fur!)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Black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7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2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Which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the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largest</a:t>
            </a:r>
            <a:r>
              <a:rPr lang="fr-CA" altLang="en-US" sz="6000" dirty="0" smtClean="0">
                <a:solidFill>
                  <a:srgbClr val="143D68"/>
                </a:solidFill>
              </a:rPr>
              <a:t> type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Emperor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57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#5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84438" y="16256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5400" kern="0" smtClean="0">
                <a:solidFill>
                  <a:srgbClr val="143D68"/>
                </a:solidFill>
              </a:rPr>
              <a:t>Why don’t polar bears like fast food?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Because they can’t catch it!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3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4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1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6600" dirty="0" smtClean="0">
                <a:solidFill>
                  <a:srgbClr val="143D68"/>
                </a:solidFill>
              </a:rPr>
              <a:t> or false: the South Pole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600" dirty="0" smtClean="0">
                <a:solidFill>
                  <a:srgbClr val="143D68"/>
                </a:solidFill>
              </a:rPr>
              <a:t> in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Antarctica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colour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eyes</a:t>
            </a:r>
            <a:r>
              <a:rPr lang="fr-CA" altLang="en-US" sz="6600" dirty="0" smtClean="0">
                <a:solidFill>
                  <a:srgbClr val="143D68"/>
                </a:solidFill>
              </a:rPr>
              <a:t> has a husky dog?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4800" dirty="0" smtClean="0">
                <a:solidFill>
                  <a:srgbClr val="143D68"/>
                </a:solidFill>
              </a:rPr>
              <a:t>Put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these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animals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into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alphabetical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order</a:t>
            </a:r>
            <a:r>
              <a:rPr lang="fr-CA" altLang="en-US" sz="4800" dirty="0" smtClean="0">
                <a:solidFill>
                  <a:srgbClr val="143D68"/>
                </a:solidFill>
              </a:rPr>
              <a:t>:</a:t>
            </a:r>
          </a:p>
          <a:p>
            <a:pPr marL="0" indent="0" eaLnBrk="1" hangingPunct="1">
              <a:buNone/>
            </a:pPr>
            <a:r>
              <a:rPr lang="fr-CA" altLang="en-US" sz="48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4800" dirty="0" smtClean="0">
                <a:solidFill>
                  <a:srgbClr val="143D68"/>
                </a:solidFill>
              </a:rPr>
              <a:t>, husky,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4800" dirty="0" smtClean="0">
                <a:solidFill>
                  <a:srgbClr val="143D68"/>
                </a:solidFill>
              </a:rPr>
              <a:t>,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walrus</a:t>
            </a:r>
            <a:r>
              <a:rPr lang="fr-CA" altLang="en-US" sz="4800" dirty="0" smtClean="0">
                <a:solidFill>
                  <a:srgbClr val="143D68"/>
                </a:solidFill>
              </a:rPr>
              <a:t>, caribou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2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animals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hunt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together</a:t>
            </a:r>
            <a:r>
              <a:rPr lang="fr-CA" altLang="en-US" sz="6000" dirty="0" smtClean="0">
                <a:solidFill>
                  <a:srgbClr val="143D68"/>
                </a:solidFill>
              </a:rPr>
              <a:t> in a pack?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6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smtClean="0">
                <a:solidFill>
                  <a:srgbClr val="143D68"/>
                </a:solidFill>
              </a:rPr>
              <a:t>How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many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cubs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does</a:t>
            </a:r>
            <a:r>
              <a:rPr lang="fr-CA" altLang="en-US" sz="6000" dirty="0" smtClean="0">
                <a:solidFill>
                  <a:srgbClr val="143D68"/>
                </a:solidFill>
              </a:rPr>
              <a:t> a polar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usually</a:t>
            </a:r>
            <a:r>
              <a:rPr lang="fr-CA" altLang="en-US" sz="6000" dirty="0" smtClean="0">
                <a:solidFill>
                  <a:srgbClr val="143D68"/>
                </a:solidFill>
              </a:rPr>
              <a:t> have?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6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kind</a:t>
            </a:r>
            <a:r>
              <a:rPr lang="fr-CA" altLang="en-US" sz="6000" dirty="0" smtClean="0">
                <a:solidFill>
                  <a:srgbClr val="143D68"/>
                </a:solidFill>
              </a:rPr>
              <a:t>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6000" dirty="0" smtClean="0">
                <a:solidFill>
                  <a:srgbClr val="143D68"/>
                </a:solidFill>
              </a:rPr>
              <a:t> has spots on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its</a:t>
            </a:r>
            <a:r>
              <a:rPr lang="fr-CA" altLang="en-US" sz="6000" dirty="0" smtClean="0">
                <a:solidFill>
                  <a:srgbClr val="143D68"/>
                </a:solidFill>
              </a:rPr>
              <a:t> body?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04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6600" dirty="0" smtClean="0">
                <a:solidFill>
                  <a:srgbClr val="143D68"/>
                </a:solidFill>
              </a:rPr>
              <a:t> or false: the fur of an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6600" dirty="0" smtClean="0">
                <a:solidFill>
                  <a:srgbClr val="143D68"/>
                </a:solidFill>
              </a:rPr>
              <a:t> Fox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red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#6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39752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How does a polar bear stop a DVD?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By pressing the ‘paws’ button!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2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268760"/>
            <a:ext cx="62023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3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620688"/>
            <a:ext cx="650140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smtClean="0">
                <a:solidFill>
                  <a:srgbClr val="143D68"/>
                </a:solidFill>
              </a:rPr>
              <a:t>How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many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eggs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does</a:t>
            </a:r>
            <a:r>
              <a:rPr lang="fr-CA" altLang="en-US" sz="6600" dirty="0" smtClean="0">
                <a:solidFill>
                  <a:srgbClr val="143D68"/>
                </a:solidFill>
              </a:rPr>
              <a:t> a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lay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One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4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620688"/>
            <a:ext cx="650140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type of dog drives an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Inuit’s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Sled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Husky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6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2800" dirty="0" err="1">
                <a:solidFill>
                  <a:srgbClr val="143D68"/>
                </a:solidFill>
              </a:rPr>
              <a:t>Which</a:t>
            </a:r>
            <a:r>
              <a:rPr lang="fr-CA" altLang="en-US" sz="2800" dirty="0">
                <a:solidFill>
                  <a:srgbClr val="143D68"/>
                </a:solidFill>
              </a:rPr>
              <a:t> of </a:t>
            </a:r>
            <a:r>
              <a:rPr lang="fr-CA" altLang="en-US" sz="2800" dirty="0" err="1">
                <a:solidFill>
                  <a:srgbClr val="143D68"/>
                </a:solidFill>
              </a:rPr>
              <a:t>these</a:t>
            </a: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is</a:t>
            </a:r>
            <a:r>
              <a:rPr lang="fr-CA" altLang="en-US" sz="2800" dirty="0">
                <a:solidFill>
                  <a:srgbClr val="143D68"/>
                </a:solidFill>
              </a:rPr>
              <a:t> an </a:t>
            </a:r>
            <a:r>
              <a:rPr lang="fr-CA" altLang="en-US" sz="2800" dirty="0" err="1">
                <a:solidFill>
                  <a:srgbClr val="143D68"/>
                </a:solidFill>
              </a:rPr>
              <a:t>island</a:t>
            </a:r>
            <a:r>
              <a:rPr lang="fr-CA" altLang="en-US" sz="2800" dirty="0">
                <a:solidFill>
                  <a:srgbClr val="143D68"/>
                </a:solidFill>
              </a:rPr>
              <a:t> off the </a:t>
            </a:r>
            <a:r>
              <a:rPr lang="fr-CA" altLang="en-US" sz="2800" dirty="0" err="1">
                <a:solidFill>
                  <a:srgbClr val="143D68"/>
                </a:solidFill>
              </a:rPr>
              <a:t>coast</a:t>
            </a:r>
            <a:r>
              <a:rPr lang="fr-CA" altLang="en-US" sz="2800" dirty="0">
                <a:solidFill>
                  <a:srgbClr val="143D68"/>
                </a:solidFill>
              </a:rPr>
              <a:t> of </a:t>
            </a:r>
            <a:r>
              <a:rPr lang="fr-CA" altLang="en-US" sz="2800" dirty="0" err="1">
                <a:solidFill>
                  <a:srgbClr val="143D68"/>
                </a:solidFill>
              </a:rPr>
              <a:t>Antarctica</a:t>
            </a:r>
            <a:r>
              <a:rPr lang="fr-CA" altLang="en-US" sz="2800" dirty="0">
                <a:solidFill>
                  <a:srgbClr val="143D68"/>
                </a:solidFill>
              </a:rPr>
              <a:t>: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Tiger Island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Monkey Island</a:t>
            </a:r>
          </a:p>
          <a:p>
            <a:pPr marL="514350" indent="-514350" eaLnBrk="1" hangingPunct="1">
              <a:buAutoNum type="alphaLcParenBoth"/>
            </a:pP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err="1">
                <a:solidFill>
                  <a:srgbClr val="143D68"/>
                </a:solidFill>
              </a:rPr>
              <a:t>Elephant</a:t>
            </a:r>
            <a:r>
              <a:rPr lang="fr-CA" altLang="en-US" sz="2800" dirty="0">
                <a:solidFill>
                  <a:srgbClr val="143D68"/>
                </a:solidFill>
              </a:rPr>
              <a:t> </a:t>
            </a:r>
            <a:r>
              <a:rPr lang="fr-CA" altLang="en-US" sz="2800" dirty="0" smtClean="0">
                <a:solidFill>
                  <a:srgbClr val="143D68"/>
                </a:solidFill>
              </a:rPr>
              <a:t>Island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Elephant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 Island</a:t>
            </a:r>
            <a:endParaRPr lang="fr-CA" altLang="en-US" sz="6600" b="1" dirty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3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Who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wrote</a:t>
            </a:r>
            <a:r>
              <a:rPr lang="fr-CA" altLang="en-US" sz="5400" dirty="0" smtClean="0">
                <a:solidFill>
                  <a:srgbClr val="143D68"/>
                </a:solidFill>
              </a:rPr>
              <a:t> the book ‘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Can’t</a:t>
            </a:r>
            <a:r>
              <a:rPr lang="fr-CA" altLang="en-US" sz="5400" dirty="0" smtClean="0">
                <a:solidFill>
                  <a:srgbClr val="143D68"/>
                </a:solidFill>
              </a:rPr>
              <a:t> You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Sleep</a:t>
            </a:r>
            <a:r>
              <a:rPr lang="fr-CA" altLang="en-US" sz="5400" dirty="0" smtClean="0">
                <a:solidFill>
                  <a:srgbClr val="143D68"/>
                </a:solidFill>
              </a:rPr>
              <a:t>,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Little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dirty="0" smtClean="0">
                <a:solidFill>
                  <a:srgbClr val="143D68"/>
                </a:solidFill>
              </a:rPr>
              <a:t>’?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Martin Waddell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>
                <a:solidFill>
                  <a:srgbClr val="143D68"/>
                </a:solidFill>
              </a:rPr>
              <a:t>What</a:t>
            </a:r>
            <a:r>
              <a:rPr lang="fr-CA" altLang="en-US" sz="6000" dirty="0">
                <a:solidFill>
                  <a:srgbClr val="143D68"/>
                </a:solidFill>
              </a:rPr>
              <a:t> animal </a:t>
            </a:r>
            <a:r>
              <a:rPr lang="fr-CA" altLang="en-US" sz="6000" dirty="0" err="1">
                <a:solidFill>
                  <a:srgbClr val="143D68"/>
                </a:solidFill>
              </a:rPr>
              <a:t>is</a:t>
            </a:r>
            <a:r>
              <a:rPr lang="fr-CA" altLang="en-US" sz="6000" dirty="0">
                <a:solidFill>
                  <a:srgbClr val="143D68"/>
                </a:solidFill>
              </a:rPr>
              <a:t> top of the </a:t>
            </a:r>
            <a:r>
              <a:rPr lang="fr-CA" altLang="en-US" sz="6000" dirty="0" err="1">
                <a:solidFill>
                  <a:srgbClr val="143D68"/>
                </a:solidFill>
              </a:rPr>
              <a:t>Arctic</a:t>
            </a:r>
            <a:r>
              <a:rPr lang="fr-CA" altLang="en-US" sz="6000" dirty="0">
                <a:solidFill>
                  <a:srgbClr val="143D68"/>
                </a:solidFill>
              </a:rPr>
              <a:t> </a:t>
            </a:r>
            <a:r>
              <a:rPr lang="fr-CA" altLang="en-US" sz="6000" dirty="0" err="1">
                <a:solidFill>
                  <a:srgbClr val="143D68"/>
                </a:solidFill>
              </a:rPr>
              <a:t>food</a:t>
            </a:r>
            <a:r>
              <a:rPr lang="fr-CA" altLang="en-US" sz="6000" dirty="0">
                <a:solidFill>
                  <a:srgbClr val="143D68"/>
                </a:solidFill>
              </a:rPr>
              <a:t> </a:t>
            </a:r>
            <a:r>
              <a:rPr lang="fr-CA" altLang="en-US" sz="6000" dirty="0" err="1">
                <a:solidFill>
                  <a:srgbClr val="143D68"/>
                </a:solidFill>
              </a:rPr>
              <a:t>chain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Polar 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Bear</a:t>
            </a:r>
            <a:endParaRPr lang="fr-CA" altLang="en-US" sz="6600" b="1" dirty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5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614136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3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Which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colder</a:t>
            </a:r>
            <a:r>
              <a:rPr lang="fr-CA" altLang="en-US" sz="6000" dirty="0" smtClean="0">
                <a:solidFill>
                  <a:srgbClr val="143D68"/>
                </a:solidFill>
              </a:rPr>
              <a:t>, the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6000" dirty="0" smtClean="0">
                <a:solidFill>
                  <a:srgbClr val="143D68"/>
                </a:solidFill>
              </a:rPr>
              <a:t> or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Antarctica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Antarctica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4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#7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44584" y="163576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4800" kern="0" smtClean="0">
                <a:solidFill>
                  <a:srgbClr val="143D68"/>
                </a:solidFill>
              </a:rPr>
              <a:t>What do you call a dream in which polar bears are chasing you?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A bite-mare!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4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5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4800" dirty="0" err="1" smtClean="0">
                <a:solidFill>
                  <a:srgbClr val="143D68"/>
                </a:solidFill>
              </a:rPr>
              <a:t>Unscramble</a:t>
            </a:r>
            <a:r>
              <a:rPr lang="fr-CA" altLang="en-US" sz="4800" dirty="0" smtClean="0">
                <a:solidFill>
                  <a:srgbClr val="143D68"/>
                </a:solidFill>
              </a:rPr>
              <a:t> the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letters</a:t>
            </a:r>
            <a:r>
              <a:rPr lang="fr-CA" altLang="en-US" sz="4800" dirty="0" smtClean="0">
                <a:solidFill>
                  <a:srgbClr val="143D68"/>
                </a:solidFill>
              </a:rPr>
              <a:t> to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make</a:t>
            </a:r>
            <a:r>
              <a:rPr lang="fr-CA" altLang="en-US" sz="4800" dirty="0" smtClean="0">
                <a:solidFill>
                  <a:srgbClr val="143D68"/>
                </a:solidFill>
              </a:rPr>
              <a:t> a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bird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found</a:t>
            </a:r>
            <a:r>
              <a:rPr lang="fr-CA" altLang="en-US" sz="4800" dirty="0" smtClean="0">
                <a:solidFill>
                  <a:srgbClr val="143D68"/>
                </a:solidFill>
              </a:rPr>
              <a:t> in the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4800" dirty="0" smtClean="0">
                <a:solidFill>
                  <a:srgbClr val="143D68"/>
                </a:solidFill>
              </a:rPr>
              <a:t>:</a:t>
            </a:r>
          </a:p>
          <a:p>
            <a:pPr marL="0" indent="0" algn="ctr" eaLnBrk="1" hangingPunct="1">
              <a:buNone/>
            </a:pPr>
            <a:r>
              <a:rPr lang="fr-CA" altLang="en-US" sz="4800" b="1" dirty="0" smtClean="0">
                <a:solidFill>
                  <a:srgbClr val="143D68"/>
                </a:solidFill>
              </a:rPr>
              <a:t>RENT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97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are igloos made of?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8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6600" dirty="0" smtClean="0">
                <a:solidFill>
                  <a:srgbClr val="143D68"/>
                </a:solidFill>
              </a:rPr>
              <a:t>Is a polar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6600" dirty="0" smtClean="0">
                <a:solidFill>
                  <a:srgbClr val="143D68"/>
                </a:solidFill>
              </a:rPr>
              <a:t> a ‘herbivore’ or a ‘carnivore’?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given</a:t>
            </a:r>
            <a:r>
              <a:rPr lang="fr-CA" altLang="en-US" sz="5400" dirty="0" smtClean="0">
                <a:solidFill>
                  <a:srgbClr val="143D68"/>
                </a:solidFill>
              </a:rPr>
              <a:t> to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colourful</a:t>
            </a:r>
            <a:r>
              <a:rPr lang="fr-CA" altLang="en-US" sz="5400" dirty="0" smtClean="0">
                <a:solidFill>
                  <a:srgbClr val="143D68"/>
                </a:solidFill>
              </a:rPr>
              <a:t> lights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seen</a:t>
            </a:r>
            <a:r>
              <a:rPr lang="fr-CA" altLang="en-US" sz="5400" dirty="0" smtClean="0">
                <a:solidFill>
                  <a:srgbClr val="143D68"/>
                </a:solidFill>
              </a:rPr>
              <a:t> in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sky</a:t>
            </a:r>
            <a:r>
              <a:rPr lang="fr-CA" altLang="en-US" sz="5400" dirty="0" smtClean="0">
                <a:solidFill>
                  <a:srgbClr val="143D68"/>
                </a:solidFill>
              </a:rPr>
              <a:t> at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North</a:t>
            </a:r>
            <a:r>
              <a:rPr lang="fr-CA" altLang="en-US" sz="5400" dirty="0" smtClean="0">
                <a:solidFill>
                  <a:srgbClr val="143D68"/>
                </a:solidFill>
              </a:rPr>
              <a:t> Pole?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2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4400" dirty="0" err="1" smtClean="0">
                <a:solidFill>
                  <a:srgbClr val="143D68"/>
                </a:solidFill>
              </a:rPr>
              <a:t>Unscramble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letters</a:t>
            </a:r>
            <a:r>
              <a:rPr lang="fr-CA" altLang="en-US" sz="4400" dirty="0" smtClean="0">
                <a:solidFill>
                  <a:srgbClr val="143D68"/>
                </a:solidFill>
              </a:rPr>
              <a:t> to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get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4400" dirty="0" smtClean="0">
                <a:solidFill>
                  <a:srgbClr val="143D68"/>
                </a:solidFill>
              </a:rPr>
              <a:t> of an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4400" dirty="0" smtClean="0">
                <a:solidFill>
                  <a:srgbClr val="143D68"/>
                </a:solidFill>
              </a:rPr>
              <a:t> animal:</a:t>
            </a:r>
          </a:p>
          <a:p>
            <a:pPr marL="0" indent="0" algn="ctr" eaLnBrk="1" hangingPunct="1">
              <a:buNone/>
            </a:pPr>
            <a:r>
              <a:rPr lang="fr-CA" altLang="en-US" sz="4400" b="1" dirty="0" smtClean="0">
                <a:solidFill>
                  <a:srgbClr val="143D68"/>
                </a:solidFill>
              </a:rPr>
              <a:t>LURWAS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70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 baby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6000" dirty="0" smtClean="0">
                <a:solidFill>
                  <a:srgbClr val="143D68"/>
                </a:solidFill>
              </a:rPr>
              <a:t> Fox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0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 large group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penguins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9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#8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26928" y="161544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4800" kern="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did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the polar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say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when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it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saw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a </a:t>
            </a:r>
            <a:r>
              <a:rPr lang="fr-CA" altLang="en-US" sz="4800" kern="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4800" kern="0" dirty="0" smtClean="0">
                <a:solidFill>
                  <a:srgbClr val="143D68"/>
                </a:solidFill>
              </a:rPr>
              <a:t> on a bike?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dirty="0" err="1" smtClean="0">
                <a:solidFill>
                  <a:schemeClr val="accent5">
                    <a:lumMod val="50000"/>
                  </a:schemeClr>
                </a:solidFill>
              </a:rPr>
              <a:t>Meals</a:t>
            </a:r>
            <a:r>
              <a:rPr lang="fr-CA" altLang="en-US" sz="6000" b="1" kern="0" dirty="0" smtClean="0">
                <a:solidFill>
                  <a:schemeClr val="accent5">
                    <a:lumMod val="50000"/>
                  </a:schemeClr>
                </a:solidFill>
              </a:rPr>
              <a:t> on </a:t>
            </a:r>
            <a:r>
              <a:rPr lang="fr-CA" altLang="en-US" sz="6000" b="1" kern="0" dirty="0" err="1" smtClean="0">
                <a:solidFill>
                  <a:schemeClr val="accent5">
                    <a:lumMod val="50000"/>
                  </a:schemeClr>
                </a:solidFill>
              </a:rPr>
              <a:t>Wheels</a:t>
            </a:r>
            <a:r>
              <a:rPr lang="fr-CA" altLang="en-US" sz="6000" b="1" kern="0" dirty="0" smtClean="0">
                <a:solidFill>
                  <a:schemeClr val="accent5">
                    <a:lumMod val="5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136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268760"/>
            <a:ext cx="62023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4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4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4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5400" dirty="0" smtClean="0">
                <a:solidFill>
                  <a:srgbClr val="143D68"/>
                </a:solidFill>
              </a:rPr>
              <a:t> or false: the South Pole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in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Antarctica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chemeClr val="accent5">
                    <a:lumMod val="50000"/>
                  </a:schemeClr>
                </a:solidFill>
              </a:rPr>
              <a:t>True</a:t>
            </a:r>
            <a:endParaRPr lang="fr-CA" altLang="en-US" sz="6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3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620688"/>
            <a:ext cx="650140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4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colour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eyes</a:t>
            </a:r>
            <a:r>
              <a:rPr lang="fr-CA" altLang="en-US" sz="6000" dirty="0" smtClean="0">
                <a:solidFill>
                  <a:srgbClr val="143D68"/>
                </a:solidFill>
              </a:rPr>
              <a:t> has a husky dog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Blue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42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Who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guards</a:t>
            </a:r>
            <a:r>
              <a:rPr lang="fr-CA" altLang="en-US" sz="5400" dirty="0" smtClean="0">
                <a:solidFill>
                  <a:srgbClr val="143D68"/>
                </a:solidFill>
              </a:rPr>
              <a:t>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penguin’s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egg</a:t>
            </a:r>
            <a:r>
              <a:rPr lang="fr-CA" altLang="en-US" sz="5400" dirty="0" smtClean="0">
                <a:solidFill>
                  <a:srgbClr val="143D68"/>
                </a:solidFill>
              </a:rPr>
              <a:t> and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keeps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it</a:t>
            </a:r>
            <a:r>
              <a:rPr lang="fr-CA" altLang="en-US" sz="5400" dirty="0" smtClean="0">
                <a:solidFill>
                  <a:srgbClr val="143D68"/>
                </a:solidFill>
              </a:rPr>
              <a:t> warm – the male or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female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0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20688"/>
            <a:ext cx="64294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4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3600" dirty="0" smtClean="0">
                <a:solidFill>
                  <a:srgbClr val="143D68"/>
                </a:solidFill>
              </a:rPr>
              <a:t>Put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these</a:t>
            </a:r>
            <a:r>
              <a:rPr lang="fr-CA" altLang="en-US" sz="3600" dirty="0" smtClean="0">
                <a:solidFill>
                  <a:srgbClr val="143D68"/>
                </a:solidFill>
              </a:rPr>
              <a:t>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animals</a:t>
            </a:r>
            <a:r>
              <a:rPr lang="fr-CA" altLang="en-US" sz="3600" dirty="0" smtClean="0">
                <a:solidFill>
                  <a:srgbClr val="143D68"/>
                </a:solidFill>
              </a:rPr>
              <a:t>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into</a:t>
            </a:r>
            <a:r>
              <a:rPr lang="fr-CA" altLang="en-US" sz="3600" dirty="0" smtClean="0">
                <a:solidFill>
                  <a:srgbClr val="143D68"/>
                </a:solidFill>
              </a:rPr>
              <a:t>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alphabetical</a:t>
            </a:r>
            <a:r>
              <a:rPr lang="fr-CA" altLang="en-US" sz="3600" dirty="0" smtClean="0">
                <a:solidFill>
                  <a:srgbClr val="143D68"/>
                </a:solidFill>
              </a:rPr>
              <a:t>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order</a:t>
            </a:r>
            <a:r>
              <a:rPr lang="fr-CA" altLang="en-US" sz="3600" dirty="0" smtClean="0">
                <a:solidFill>
                  <a:srgbClr val="143D68"/>
                </a:solidFill>
              </a:rPr>
              <a:t>:</a:t>
            </a:r>
          </a:p>
          <a:p>
            <a:pPr marL="0" indent="0" eaLnBrk="1" hangingPunct="1">
              <a:buNone/>
            </a:pPr>
            <a:r>
              <a:rPr lang="fr-CA" altLang="en-US" sz="36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3600" dirty="0" smtClean="0">
                <a:solidFill>
                  <a:srgbClr val="143D68"/>
                </a:solidFill>
              </a:rPr>
              <a:t>, husky,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penguin</a:t>
            </a:r>
            <a:r>
              <a:rPr lang="fr-CA" altLang="en-US" sz="3600" dirty="0" smtClean="0">
                <a:solidFill>
                  <a:srgbClr val="143D68"/>
                </a:solidFill>
              </a:rPr>
              <a:t>, </a:t>
            </a:r>
            <a:r>
              <a:rPr lang="fr-CA" altLang="en-US" sz="3600" dirty="0" err="1" smtClean="0">
                <a:solidFill>
                  <a:srgbClr val="143D68"/>
                </a:solidFill>
              </a:rPr>
              <a:t>walrus</a:t>
            </a:r>
            <a:r>
              <a:rPr lang="fr-CA" altLang="en-US" sz="3600" dirty="0" smtClean="0">
                <a:solidFill>
                  <a:srgbClr val="143D68"/>
                </a:solidFill>
              </a:rPr>
              <a:t>, </a:t>
            </a:r>
            <a:r>
              <a:rPr lang="fr-CA" altLang="en-US" sz="3600" dirty="0" smtClean="0">
                <a:solidFill>
                  <a:srgbClr val="143D68"/>
                </a:solidFill>
              </a:rPr>
              <a:t>caribou</a:t>
            </a:r>
          </a:p>
          <a:p>
            <a:pPr marL="0" indent="0" algn="ctr" eaLnBrk="1" hangingPunct="1">
              <a:buNone/>
            </a:pPr>
            <a:r>
              <a:rPr lang="fr-CA" altLang="en-US" sz="4800" b="1" dirty="0" smtClean="0">
                <a:solidFill>
                  <a:srgbClr val="FF0000"/>
                </a:solidFill>
              </a:rPr>
              <a:t>C</a:t>
            </a:r>
            <a:r>
              <a:rPr lang="fr-CA" altLang="en-US" sz="4800" b="1" dirty="0" smtClean="0">
                <a:solidFill>
                  <a:srgbClr val="4597A0"/>
                </a:solidFill>
              </a:rPr>
              <a:t>aribou, </a:t>
            </a:r>
            <a:r>
              <a:rPr lang="fr-CA" altLang="en-US" sz="4800" b="1" dirty="0" smtClean="0">
                <a:solidFill>
                  <a:srgbClr val="FF0000"/>
                </a:solidFill>
              </a:rPr>
              <a:t>H</a:t>
            </a:r>
            <a:r>
              <a:rPr lang="fr-CA" altLang="en-US" sz="4800" b="1" dirty="0" smtClean="0">
                <a:solidFill>
                  <a:srgbClr val="4597A0"/>
                </a:solidFill>
              </a:rPr>
              <a:t>usky, </a:t>
            </a:r>
            <a:r>
              <a:rPr lang="fr-CA" altLang="en-US" sz="4800" b="1" dirty="0" smtClean="0">
                <a:solidFill>
                  <a:srgbClr val="FF0000"/>
                </a:solidFill>
              </a:rPr>
              <a:t>P</a:t>
            </a:r>
            <a:r>
              <a:rPr lang="fr-CA" altLang="en-US" sz="4800" b="1" dirty="0" smtClean="0">
                <a:solidFill>
                  <a:srgbClr val="4597A0"/>
                </a:solidFill>
              </a:rPr>
              <a:t>enguin, </a:t>
            </a:r>
            <a:r>
              <a:rPr lang="fr-CA" altLang="en-US" sz="4800" b="1" dirty="0" err="1" smtClean="0">
                <a:solidFill>
                  <a:srgbClr val="FF0000"/>
                </a:solidFill>
              </a:rPr>
              <a:t>S</a:t>
            </a:r>
            <a:r>
              <a:rPr lang="fr-CA" altLang="en-US" sz="4800" b="1" dirty="0" err="1" smtClean="0">
                <a:solidFill>
                  <a:srgbClr val="4597A0"/>
                </a:solidFill>
              </a:rPr>
              <a:t>eal</a:t>
            </a:r>
            <a:r>
              <a:rPr lang="fr-CA" altLang="en-US" sz="4800" b="1" dirty="0" smtClean="0">
                <a:solidFill>
                  <a:srgbClr val="4597A0"/>
                </a:solidFill>
              </a:rPr>
              <a:t>, </a:t>
            </a:r>
            <a:r>
              <a:rPr lang="fr-CA" altLang="en-US" sz="4800" b="1" dirty="0" err="1" smtClean="0">
                <a:solidFill>
                  <a:srgbClr val="FF0000"/>
                </a:solidFill>
              </a:rPr>
              <a:t>W</a:t>
            </a:r>
            <a:r>
              <a:rPr lang="fr-CA" altLang="en-US" sz="4800" b="1" dirty="0" err="1" smtClean="0">
                <a:solidFill>
                  <a:srgbClr val="4597A0"/>
                </a:solidFill>
              </a:rPr>
              <a:t>alrus</a:t>
            </a:r>
            <a:endParaRPr lang="fr-CA" altLang="en-US" sz="48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51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4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animals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hunt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together</a:t>
            </a:r>
            <a:r>
              <a:rPr lang="fr-CA" altLang="en-US" sz="6000" dirty="0" smtClean="0">
                <a:solidFill>
                  <a:srgbClr val="143D68"/>
                </a:solidFill>
              </a:rPr>
              <a:t> in a pack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Wolves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1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4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5400" dirty="0" smtClean="0">
                <a:solidFill>
                  <a:srgbClr val="143D68"/>
                </a:solidFill>
              </a:rPr>
              <a:t>How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many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cubs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does</a:t>
            </a:r>
            <a:r>
              <a:rPr lang="fr-CA" altLang="en-US" sz="5400" dirty="0" smtClean="0">
                <a:solidFill>
                  <a:srgbClr val="143D68"/>
                </a:solidFill>
              </a:rPr>
              <a:t> a polar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usually</a:t>
            </a:r>
            <a:r>
              <a:rPr lang="fr-CA" altLang="en-US" sz="5400" dirty="0" smtClean="0">
                <a:solidFill>
                  <a:srgbClr val="143D68"/>
                </a:solidFill>
              </a:rPr>
              <a:t> have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T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wo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56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20688"/>
            <a:ext cx="64294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4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kind</a:t>
            </a:r>
            <a:r>
              <a:rPr lang="fr-CA" altLang="en-US" sz="6000" dirty="0" smtClean="0">
                <a:solidFill>
                  <a:srgbClr val="143D68"/>
                </a:solidFill>
              </a:rPr>
              <a:t>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seal</a:t>
            </a:r>
            <a:r>
              <a:rPr lang="fr-CA" altLang="en-US" sz="6000" dirty="0" smtClean="0">
                <a:solidFill>
                  <a:srgbClr val="143D68"/>
                </a:solidFill>
              </a:rPr>
              <a:t> has spots on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its</a:t>
            </a:r>
            <a:r>
              <a:rPr lang="fr-CA" altLang="en-US" sz="6000" dirty="0" smtClean="0">
                <a:solidFill>
                  <a:srgbClr val="143D68"/>
                </a:solidFill>
              </a:rPr>
              <a:t> body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L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eopard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 </a:t>
            </a:r>
            <a:r>
              <a:rPr lang="fr-CA" altLang="en-US" sz="6600" b="1" dirty="0" err="1">
                <a:solidFill>
                  <a:srgbClr val="4597A0"/>
                </a:solidFill>
              </a:rPr>
              <a:t>S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eal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03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41784"/>
            <a:ext cx="685110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#9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84438" y="1727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4800" kern="0" smtClean="0">
                <a:solidFill>
                  <a:srgbClr val="143D68"/>
                </a:solidFill>
              </a:rPr>
              <a:t>What do you call a big mean polar bear heading your way?</a:t>
            </a:r>
          </a:p>
          <a:p>
            <a:pPr marL="0" indent="0" eaLnBrk="1" hangingPunct="1">
              <a:buFontTx/>
              <a:buNone/>
            </a:pPr>
            <a:r>
              <a:rPr lang="fr-CA" altLang="en-US" sz="5400" b="1" kern="0" smtClean="0">
                <a:solidFill>
                  <a:schemeClr val="accent5">
                    <a:lumMod val="50000"/>
                  </a:schemeClr>
                </a:solidFill>
              </a:rPr>
              <a:t>Don’t call it anything, just run!</a:t>
            </a:r>
            <a:endParaRPr lang="fr-CA" altLang="en-US" sz="54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5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6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6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6600" dirty="0" smtClean="0">
                <a:solidFill>
                  <a:srgbClr val="143D68"/>
                </a:solidFill>
              </a:rPr>
              <a:t> or false: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Penguins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can</a:t>
            </a:r>
            <a:r>
              <a:rPr lang="fr-CA" altLang="en-US" sz="6600" dirty="0" smtClean="0">
                <a:solidFill>
                  <a:srgbClr val="143D68"/>
                </a:solidFill>
              </a:rPr>
              <a:t> </a:t>
            </a:r>
            <a:r>
              <a:rPr lang="fr-CA" altLang="en-US" sz="6600" dirty="0" err="1" smtClean="0">
                <a:solidFill>
                  <a:srgbClr val="143D68"/>
                </a:solidFill>
              </a:rPr>
              <a:t>fly</a:t>
            </a:r>
            <a:r>
              <a:rPr lang="fr-CA" altLang="en-US" sz="66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75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was</a:t>
            </a:r>
            <a:r>
              <a:rPr lang="fr-CA" altLang="en-US" sz="5400" dirty="0" smtClean="0">
                <a:solidFill>
                  <a:srgbClr val="143D68"/>
                </a:solidFill>
              </a:rPr>
              <a:t>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5400" dirty="0" smtClean="0">
                <a:solidFill>
                  <a:srgbClr val="143D68"/>
                </a:solidFill>
              </a:rPr>
              <a:t> of the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famous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ship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that</a:t>
            </a:r>
            <a:r>
              <a:rPr lang="fr-CA" altLang="en-US" sz="5400" dirty="0" smtClean="0">
                <a:solidFill>
                  <a:srgbClr val="143D68"/>
                </a:solidFill>
              </a:rPr>
              <a:t> hit an iceberg and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sank</a:t>
            </a:r>
            <a:r>
              <a:rPr lang="fr-CA" altLang="en-US" sz="5400" dirty="0" smtClean="0">
                <a:solidFill>
                  <a:srgbClr val="143D68"/>
                </a:solidFill>
              </a:rPr>
              <a:t> on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its</a:t>
            </a:r>
            <a:r>
              <a:rPr lang="fr-CA" altLang="en-US" sz="5400" dirty="0" smtClean="0">
                <a:solidFill>
                  <a:srgbClr val="143D68"/>
                </a:solidFill>
              </a:rPr>
              <a:t> first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journey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96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Inuit’s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coat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6000" dirty="0" smtClean="0">
                <a:solidFill>
                  <a:srgbClr val="143D68"/>
                </a:solidFill>
              </a:rPr>
              <a:t> or False: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female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leopard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seals</a:t>
            </a:r>
            <a:r>
              <a:rPr lang="fr-CA" altLang="en-US" sz="6000" dirty="0" smtClean="0">
                <a:solidFill>
                  <a:srgbClr val="143D68"/>
                </a:solidFill>
              </a:rPr>
              <a:t> are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larger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than</a:t>
            </a:r>
            <a:r>
              <a:rPr lang="fr-CA" altLang="en-US" sz="6000" dirty="0" smtClean="0">
                <a:solidFill>
                  <a:srgbClr val="143D68"/>
                </a:solidFill>
              </a:rPr>
              <a:t> males?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7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the Inuit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word</a:t>
            </a:r>
            <a:r>
              <a:rPr lang="fr-CA" altLang="en-US" sz="6000" dirty="0" smtClean="0">
                <a:solidFill>
                  <a:srgbClr val="143D68"/>
                </a:solidFill>
              </a:rPr>
              <a:t> for ‘home’?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20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kind</a:t>
            </a:r>
            <a:r>
              <a:rPr lang="fr-CA" altLang="en-US" sz="6000" dirty="0" smtClean="0">
                <a:solidFill>
                  <a:srgbClr val="143D68"/>
                </a:solidFill>
              </a:rPr>
              <a:t>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food</a:t>
            </a:r>
            <a:r>
              <a:rPr lang="fr-CA" altLang="en-US" sz="6000" dirty="0" smtClean="0">
                <a:solidFill>
                  <a:srgbClr val="143D68"/>
                </a:solidFill>
              </a:rPr>
              <a:t> do Inuits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mostly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eat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5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5400" dirty="0" smtClean="0">
                <a:solidFill>
                  <a:srgbClr val="143D68"/>
                </a:solidFill>
              </a:rPr>
              <a:t>‘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Mumble</a:t>
            </a:r>
            <a:r>
              <a:rPr lang="fr-CA" altLang="en-US" sz="5400" dirty="0" smtClean="0">
                <a:solidFill>
                  <a:srgbClr val="143D68"/>
                </a:solidFill>
              </a:rPr>
              <a:t>’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the main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character</a:t>
            </a:r>
            <a:r>
              <a:rPr lang="fr-CA" altLang="en-US" sz="5400" dirty="0" smtClean="0">
                <a:solidFill>
                  <a:srgbClr val="143D68"/>
                </a:solidFill>
              </a:rPr>
              <a:t> in the ‘Happy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Feet</a:t>
            </a:r>
            <a:r>
              <a:rPr lang="fr-CA" altLang="en-US" sz="5400" dirty="0" smtClean="0">
                <a:solidFill>
                  <a:srgbClr val="143D68"/>
                </a:solidFill>
              </a:rPr>
              <a:t>’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movie</a:t>
            </a:r>
            <a:r>
              <a:rPr lang="fr-CA" altLang="en-US" sz="5400" dirty="0" smtClean="0">
                <a:solidFill>
                  <a:srgbClr val="143D68"/>
                </a:solidFill>
              </a:rPr>
              <a:t>.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kind</a:t>
            </a:r>
            <a:r>
              <a:rPr lang="fr-CA" altLang="en-US" sz="5400" dirty="0" smtClean="0">
                <a:solidFill>
                  <a:srgbClr val="143D68"/>
                </a:solidFill>
              </a:rPr>
              <a:t> of animal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he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6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341784"/>
            <a:ext cx="7067128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#10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84438" y="1752599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Why would polar bears be cheap to keep as pets?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They live on ice!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46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268760"/>
            <a:ext cx="62023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5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0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20688"/>
            <a:ext cx="64294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5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are igloos made of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Snow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1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5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4800" dirty="0" smtClean="0">
                <a:solidFill>
                  <a:srgbClr val="143D68"/>
                </a:solidFill>
              </a:rPr>
              <a:t>Is a polar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4800" dirty="0" smtClean="0">
                <a:solidFill>
                  <a:srgbClr val="143D68"/>
                </a:solidFill>
              </a:rPr>
              <a:t> a ‘herbivore’ or a ‘carnivore</a:t>
            </a:r>
            <a:r>
              <a:rPr lang="fr-CA" altLang="en-US" sz="4800" dirty="0" smtClean="0">
                <a:solidFill>
                  <a:srgbClr val="143D68"/>
                </a:solidFill>
              </a:rPr>
              <a:t>’?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>
                <a:solidFill>
                  <a:srgbClr val="4597A0"/>
                </a:solidFill>
              </a:rPr>
              <a:t>C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arnivore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0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5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4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given</a:t>
            </a:r>
            <a:r>
              <a:rPr lang="fr-CA" altLang="en-US" sz="4400" dirty="0" smtClean="0">
                <a:solidFill>
                  <a:srgbClr val="143D68"/>
                </a:solidFill>
              </a:rPr>
              <a:t> to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colourful</a:t>
            </a:r>
            <a:r>
              <a:rPr lang="fr-CA" altLang="en-US" sz="4400" dirty="0" smtClean="0">
                <a:solidFill>
                  <a:srgbClr val="143D68"/>
                </a:solidFill>
              </a:rPr>
              <a:t> lights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seen</a:t>
            </a:r>
            <a:r>
              <a:rPr lang="fr-CA" altLang="en-US" sz="4400" dirty="0" smtClean="0">
                <a:solidFill>
                  <a:srgbClr val="143D68"/>
                </a:solidFill>
              </a:rPr>
              <a:t> in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sky</a:t>
            </a:r>
            <a:r>
              <a:rPr lang="fr-CA" altLang="en-US" sz="4400" dirty="0" smtClean="0">
                <a:solidFill>
                  <a:srgbClr val="143D68"/>
                </a:solidFill>
              </a:rPr>
              <a:t> at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North</a:t>
            </a:r>
            <a:r>
              <a:rPr lang="fr-CA" altLang="en-US" sz="4400" dirty="0" smtClean="0">
                <a:solidFill>
                  <a:srgbClr val="143D68"/>
                </a:solidFill>
              </a:rPr>
              <a:t> Pole</a:t>
            </a:r>
            <a:r>
              <a:rPr lang="fr-CA" altLang="en-US" sz="4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Northern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 Lights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8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20688"/>
            <a:ext cx="64294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5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4000" dirty="0" err="1" smtClean="0">
                <a:solidFill>
                  <a:srgbClr val="143D68"/>
                </a:solidFill>
              </a:rPr>
              <a:t>Unscramble</a:t>
            </a:r>
            <a:r>
              <a:rPr lang="fr-CA" altLang="en-US" sz="4000" dirty="0" smtClean="0">
                <a:solidFill>
                  <a:srgbClr val="143D68"/>
                </a:solidFill>
              </a:rPr>
              <a:t> the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letters</a:t>
            </a:r>
            <a:r>
              <a:rPr lang="fr-CA" altLang="en-US" sz="4000" dirty="0" smtClean="0">
                <a:solidFill>
                  <a:srgbClr val="143D68"/>
                </a:solidFill>
              </a:rPr>
              <a:t> to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get</a:t>
            </a:r>
            <a:r>
              <a:rPr lang="fr-CA" altLang="en-US" sz="4000" dirty="0" smtClean="0">
                <a:solidFill>
                  <a:srgbClr val="143D68"/>
                </a:solidFill>
              </a:rPr>
              <a:t> the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4000" dirty="0" smtClean="0">
                <a:solidFill>
                  <a:srgbClr val="143D68"/>
                </a:solidFill>
              </a:rPr>
              <a:t> of an </a:t>
            </a:r>
            <a:r>
              <a:rPr lang="fr-CA" altLang="en-US" sz="40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4000" dirty="0" smtClean="0">
                <a:solidFill>
                  <a:srgbClr val="143D68"/>
                </a:solidFill>
              </a:rPr>
              <a:t> animal:</a:t>
            </a:r>
          </a:p>
          <a:p>
            <a:pPr marL="0" indent="0" algn="ctr" eaLnBrk="1" hangingPunct="1">
              <a:buNone/>
            </a:pPr>
            <a:r>
              <a:rPr lang="fr-CA" altLang="en-US" sz="4000" b="1" dirty="0" smtClean="0">
                <a:solidFill>
                  <a:srgbClr val="143D68"/>
                </a:solidFill>
              </a:rPr>
              <a:t>LURWAS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W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alrus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1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5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 baby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Arctic</a:t>
            </a:r>
            <a:r>
              <a:rPr lang="fr-CA" altLang="en-US" sz="6000" dirty="0" smtClean="0">
                <a:solidFill>
                  <a:srgbClr val="143D68"/>
                </a:solidFill>
              </a:rPr>
              <a:t> Fox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Kit/</a:t>
            </a:r>
            <a:r>
              <a:rPr lang="fr-CA" altLang="en-US" sz="6600" b="1" dirty="0" err="1">
                <a:solidFill>
                  <a:srgbClr val="4597A0"/>
                </a:solidFill>
              </a:rPr>
              <a:t>P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up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6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5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 large group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penguins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>
                <a:solidFill>
                  <a:srgbClr val="4597A0"/>
                </a:solidFill>
              </a:rPr>
              <a:t>C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olony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84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6000" dirty="0" smtClean="0">
                <a:solidFill>
                  <a:srgbClr val="143D68"/>
                </a:solidFill>
              </a:rPr>
              <a:t> or False: the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North</a:t>
            </a:r>
            <a:r>
              <a:rPr lang="fr-CA" altLang="en-US" sz="6000" dirty="0" smtClean="0">
                <a:solidFill>
                  <a:srgbClr val="143D68"/>
                </a:solidFill>
              </a:rPr>
              <a:t> Pole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in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Antarctica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7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341784"/>
            <a:ext cx="699512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#11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84438" y="161544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6000" kern="0" smtClean="0">
                <a:solidFill>
                  <a:srgbClr val="143D68"/>
                </a:solidFill>
              </a:rPr>
              <a:t>Where do you find polar bears?</a:t>
            </a:r>
          </a:p>
          <a:p>
            <a:pPr marL="0" indent="0" eaLnBrk="1" hangingPunct="1">
              <a:buFontTx/>
              <a:buNone/>
            </a:pPr>
            <a:r>
              <a:rPr lang="fr-CA" altLang="en-US" sz="6000" b="1" kern="0" smtClean="0">
                <a:solidFill>
                  <a:schemeClr val="accent5">
                    <a:lumMod val="50000"/>
                  </a:schemeClr>
                </a:solidFill>
              </a:rPr>
              <a:t>Wherever you lost them!</a:t>
            </a: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7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268760"/>
            <a:ext cx="62023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ROUND 6 ANSWERS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6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1</a:t>
            </a:r>
          </a:p>
          <a:p>
            <a:pPr marL="0" indent="0" eaLnBrk="1" hangingPunct="1">
              <a:buNone/>
            </a:pPr>
            <a:r>
              <a:rPr lang="fr-CA" altLang="en-US" sz="54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5400" dirty="0" smtClean="0">
                <a:solidFill>
                  <a:srgbClr val="143D68"/>
                </a:solidFill>
              </a:rPr>
              <a:t> or false: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Penguins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can</a:t>
            </a:r>
            <a:r>
              <a:rPr lang="fr-CA" altLang="en-US" sz="5400" dirty="0" smtClean="0">
                <a:solidFill>
                  <a:srgbClr val="143D68"/>
                </a:solidFill>
              </a:rPr>
              <a:t> </a:t>
            </a:r>
            <a:r>
              <a:rPr lang="fr-CA" altLang="en-US" sz="5400" dirty="0" err="1" smtClean="0">
                <a:solidFill>
                  <a:srgbClr val="143D68"/>
                </a:solidFill>
              </a:rPr>
              <a:t>fly</a:t>
            </a:r>
            <a:r>
              <a:rPr lang="fr-CA" altLang="en-US" sz="5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False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6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2</a:t>
            </a:r>
          </a:p>
          <a:p>
            <a:pPr marL="0" indent="0" eaLnBrk="1" hangingPunct="1">
              <a:buNone/>
            </a:pPr>
            <a:r>
              <a:rPr lang="fr-CA" altLang="en-US" sz="4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was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name</a:t>
            </a:r>
            <a:r>
              <a:rPr lang="fr-CA" altLang="en-US" sz="4400" dirty="0" smtClean="0">
                <a:solidFill>
                  <a:srgbClr val="143D68"/>
                </a:solidFill>
              </a:rPr>
              <a:t> of the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famous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ship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that</a:t>
            </a:r>
            <a:r>
              <a:rPr lang="fr-CA" altLang="en-US" sz="4400" dirty="0" smtClean="0">
                <a:solidFill>
                  <a:srgbClr val="143D68"/>
                </a:solidFill>
              </a:rPr>
              <a:t> hit an iceberg and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sank</a:t>
            </a:r>
            <a:r>
              <a:rPr lang="fr-CA" altLang="en-US" sz="4400" dirty="0" smtClean="0">
                <a:solidFill>
                  <a:srgbClr val="143D68"/>
                </a:solidFill>
              </a:rPr>
              <a:t> on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its</a:t>
            </a:r>
            <a:r>
              <a:rPr lang="fr-CA" altLang="en-US" sz="4400" dirty="0" smtClean="0">
                <a:solidFill>
                  <a:srgbClr val="143D68"/>
                </a:solidFill>
              </a:rPr>
              <a:t> first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journey</a:t>
            </a:r>
            <a:r>
              <a:rPr lang="fr-CA" altLang="en-US" sz="4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smtClean="0">
                <a:solidFill>
                  <a:srgbClr val="4597A0"/>
                </a:solidFill>
              </a:rPr>
              <a:t>Titanic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0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20688"/>
            <a:ext cx="635739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6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3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6000" dirty="0" smtClean="0">
                <a:solidFill>
                  <a:srgbClr val="143D68"/>
                </a:solidFill>
              </a:rPr>
              <a:t> an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Inuit’s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coat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called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>
                <a:solidFill>
                  <a:srgbClr val="4597A0"/>
                </a:solidFill>
              </a:rPr>
              <a:t>P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arka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7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620688"/>
            <a:ext cx="6213376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6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4</a:t>
            </a:r>
          </a:p>
          <a:p>
            <a:pPr marL="0" indent="0" eaLnBrk="1" hangingPunct="1">
              <a:buNone/>
            </a:pPr>
            <a:r>
              <a:rPr lang="fr-CA" altLang="en-US" sz="4800" dirty="0" err="1" smtClean="0">
                <a:solidFill>
                  <a:srgbClr val="143D68"/>
                </a:solidFill>
              </a:rPr>
              <a:t>True</a:t>
            </a:r>
            <a:r>
              <a:rPr lang="fr-CA" altLang="en-US" sz="4800" dirty="0" smtClean="0">
                <a:solidFill>
                  <a:srgbClr val="143D68"/>
                </a:solidFill>
              </a:rPr>
              <a:t> or False: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female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leopard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seals</a:t>
            </a:r>
            <a:r>
              <a:rPr lang="fr-CA" altLang="en-US" sz="4800" dirty="0" smtClean="0">
                <a:solidFill>
                  <a:srgbClr val="143D68"/>
                </a:solidFill>
              </a:rPr>
              <a:t> are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larger</a:t>
            </a:r>
            <a:r>
              <a:rPr lang="fr-CA" altLang="en-US" sz="4800" dirty="0" smtClean="0">
                <a:solidFill>
                  <a:srgbClr val="143D68"/>
                </a:solidFill>
              </a:rPr>
              <a:t> </a:t>
            </a:r>
            <a:r>
              <a:rPr lang="fr-CA" altLang="en-US" sz="4800" dirty="0" err="1" smtClean="0">
                <a:solidFill>
                  <a:srgbClr val="143D68"/>
                </a:solidFill>
              </a:rPr>
              <a:t>than</a:t>
            </a:r>
            <a:r>
              <a:rPr lang="fr-CA" altLang="en-US" sz="4800" dirty="0" smtClean="0">
                <a:solidFill>
                  <a:srgbClr val="143D68"/>
                </a:solidFill>
              </a:rPr>
              <a:t> males</a:t>
            </a:r>
            <a:r>
              <a:rPr lang="fr-CA" altLang="en-US" sz="48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True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2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620688"/>
            <a:ext cx="5997352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6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5</a:t>
            </a:r>
          </a:p>
          <a:p>
            <a:pPr marL="0" indent="0" eaLnBrk="1" hangingPunct="1">
              <a:buNone/>
            </a:pPr>
            <a:r>
              <a:rPr lang="fr-CA" altLang="en-US" sz="60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kind</a:t>
            </a:r>
            <a:r>
              <a:rPr lang="fr-CA" altLang="en-US" sz="6000" dirty="0" smtClean="0">
                <a:solidFill>
                  <a:srgbClr val="143D68"/>
                </a:solidFill>
              </a:rPr>
              <a:t> of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food</a:t>
            </a:r>
            <a:r>
              <a:rPr lang="fr-CA" altLang="en-US" sz="6000" dirty="0" smtClean="0">
                <a:solidFill>
                  <a:srgbClr val="143D68"/>
                </a:solidFill>
              </a:rPr>
              <a:t> do Inuits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mostly</a:t>
            </a:r>
            <a:r>
              <a:rPr lang="fr-CA" altLang="en-US" sz="6000" dirty="0" smtClean="0">
                <a:solidFill>
                  <a:srgbClr val="143D68"/>
                </a:solidFill>
              </a:rPr>
              <a:t> </a:t>
            </a:r>
            <a:r>
              <a:rPr lang="fr-CA" altLang="en-US" sz="6000" dirty="0" err="1" smtClean="0">
                <a:solidFill>
                  <a:srgbClr val="143D68"/>
                </a:solidFill>
              </a:rPr>
              <a:t>eat</a:t>
            </a:r>
            <a:r>
              <a:rPr lang="fr-CA" altLang="en-US" sz="60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 err="1" smtClean="0">
                <a:solidFill>
                  <a:srgbClr val="4597A0"/>
                </a:solidFill>
              </a:rPr>
              <a:t>M</a:t>
            </a:r>
            <a:r>
              <a:rPr lang="fr-CA" altLang="en-US" sz="6600" b="1" dirty="0" err="1" smtClean="0">
                <a:solidFill>
                  <a:srgbClr val="4597A0"/>
                </a:solidFill>
              </a:rPr>
              <a:t>eat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/</a:t>
            </a:r>
            <a:r>
              <a:rPr lang="fr-CA" altLang="en-US" sz="6600" b="1" dirty="0">
                <a:solidFill>
                  <a:srgbClr val="4597A0"/>
                </a:solidFill>
              </a:rPr>
              <a:t>F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ish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1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620688"/>
            <a:ext cx="6285384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Round 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6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Answers</a:t>
            </a:r>
            <a:endParaRPr lang="fr-CA" altLang="en-US" sz="5400" b="1" dirty="0" smtClean="0">
              <a:solidFill>
                <a:srgbClr val="143D68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229600" cy="3997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CA" altLang="en-US" b="1" u="sng" dirty="0" smtClean="0">
                <a:solidFill>
                  <a:srgbClr val="143D68"/>
                </a:solidFill>
              </a:rPr>
              <a:t>Question 6</a:t>
            </a:r>
          </a:p>
          <a:p>
            <a:pPr marL="0" indent="0" eaLnBrk="1" hangingPunct="1">
              <a:buNone/>
            </a:pPr>
            <a:r>
              <a:rPr lang="fr-CA" altLang="en-US" sz="4400" dirty="0" smtClean="0">
                <a:solidFill>
                  <a:srgbClr val="143D68"/>
                </a:solidFill>
              </a:rPr>
              <a:t>‘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Mumble</a:t>
            </a:r>
            <a:r>
              <a:rPr lang="fr-CA" altLang="en-US" sz="4400" dirty="0" smtClean="0">
                <a:solidFill>
                  <a:srgbClr val="143D68"/>
                </a:solidFill>
              </a:rPr>
              <a:t>’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4400" dirty="0" smtClean="0">
                <a:solidFill>
                  <a:srgbClr val="143D68"/>
                </a:solidFill>
              </a:rPr>
              <a:t> the main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character</a:t>
            </a:r>
            <a:r>
              <a:rPr lang="fr-CA" altLang="en-US" sz="4400" dirty="0" smtClean="0">
                <a:solidFill>
                  <a:srgbClr val="143D68"/>
                </a:solidFill>
              </a:rPr>
              <a:t> in the ‘Happy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Feet</a:t>
            </a:r>
            <a:r>
              <a:rPr lang="fr-CA" altLang="en-US" sz="4400" dirty="0" smtClean="0">
                <a:solidFill>
                  <a:srgbClr val="143D68"/>
                </a:solidFill>
              </a:rPr>
              <a:t>’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movie</a:t>
            </a:r>
            <a:r>
              <a:rPr lang="fr-CA" altLang="en-US" sz="4400" dirty="0" smtClean="0">
                <a:solidFill>
                  <a:srgbClr val="143D68"/>
                </a:solidFill>
              </a:rPr>
              <a:t>.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What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kind</a:t>
            </a:r>
            <a:r>
              <a:rPr lang="fr-CA" altLang="en-US" sz="4400" dirty="0" smtClean="0">
                <a:solidFill>
                  <a:srgbClr val="143D68"/>
                </a:solidFill>
              </a:rPr>
              <a:t> of animal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is</a:t>
            </a:r>
            <a:r>
              <a:rPr lang="fr-CA" altLang="en-US" sz="4400" dirty="0" smtClean="0">
                <a:solidFill>
                  <a:srgbClr val="143D68"/>
                </a:solidFill>
              </a:rPr>
              <a:t> </a:t>
            </a:r>
            <a:r>
              <a:rPr lang="fr-CA" altLang="en-US" sz="4400" dirty="0" err="1" smtClean="0">
                <a:solidFill>
                  <a:srgbClr val="143D68"/>
                </a:solidFill>
              </a:rPr>
              <a:t>he</a:t>
            </a:r>
            <a:r>
              <a:rPr lang="fr-CA" altLang="en-US" sz="4400" dirty="0" smtClean="0">
                <a:solidFill>
                  <a:srgbClr val="143D68"/>
                </a:solidFill>
              </a:rPr>
              <a:t>?</a:t>
            </a:r>
          </a:p>
          <a:p>
            <a:pPr marL="0" indent="0" algn="ctr" eaLnBrk="1" hangingPunct="1">
              <a:buNone/>
            </a:pPr>
            <a:r>
              <a:rPr lang="fr-CA" altLang="en-US" sz="6600" b="1" dirty="0">
                <a:solidFill>
                  <a:srgbClr val="4597A0"/>
                </a:solidFill>
              </a:rPr>
              <a:t>P</a:t>
            </a:r>
            <a:r>
              <a:rPr lang="fr-CA" altLang="en-US" sz="6600" b="1" dirty="0" smtClean="0">
                <a:solidFill>
                  <a:srgbClr val="4597A0"/>
                </a:solidFill>
              </a:rPr>
              <a:t>enguin</a:t>
            </a:r>
            <a:endParaRPr lang="fr-CA" altLang="en-US" sz="6600" b="1" dirty="0" smtClean="0">
              <a:solidFill>
                <a:srgbClr val="4597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3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341784"/>
            <a:ext cx="6995120" cy="1143000"/>
          </a:xfrm>
        </p:spPr>
        <p:txBody>
          <a:bodyPr/>
          <a:lstStyle/>
          <a:p>
            <a:pPr eaLnBrk="1" hangingPunct="1"/>
            <a:r>
              <a:rPr lang="fr-CA" altLang="en-US" sz="5400" b="1" dirty="0" smtClean="0">
                <a:solidFill>
                  <a:srgbClr val="143D68"/>
                </a:solidFill>
              </a:rPr>
              <a:t>Polar </a:t>
            </a:r>
            <a:r>
              <a:rPr lang="fr-CA" altLang="en-US" sz="5400" b="1" dirty="0" err="1" smtClean="0">
                <a:solidFill>
                  <a:srgbClr val="143D68"/>
                </a:solidFill>
              </a:rPr>
              <a:t>Bear</a:t>
            </a:r>
            <a:r>
              <a:rPr lang="fr-CA" altLang="en-US" sz="5400" b="1" dirty="0" smtClean="0">
                <a:solidFill>
                  <a:srgbClr val="143D68"/>
                </a:solidFill>
              </a:rPr>
              <a:t> Joke  #12</a:t>
            </a:r>
            <a:endParaRPr lang="fr-CA" altLang="en-US" sz="5400" b="1" dirty="0">
              <a:solidFill>
                <a:srgbClr val="143D68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4438" y="1484784"/>
            <a:ext cx="620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fr-CA" altLang="en-US" sz="3200" dirty="0" smtClean="0">
              <a:solidFill>
                <a:srgbClr val="143D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84438" y="160020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endParaRPr lang="fr-CA" altLang="en-US" sz="60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61846" y="1737360"/>
            <a:ext cx="6202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fr-CA" altLang="en-US" sz="4400" kern="0" smtClean="0">
                <a:solidFill>
                  <a:srgbClr val="143D68"/>
                </a:solidFill>
              </a:rPr>
              <a:t>What do you get when you cross a polar bear with a rose?</a:t>
            </a:r>
          </a:p>
          <a:p>
            <a:pPr marL="0" indent="0" eaLnBrk="1" hangingPunct="1">
              <a:buFontTx/>
              <a:buNone/>
            </a:pPr>
            <a:r>
              <a:rPr lang="fr-CA" altLang="en-US" sz="5400" b="1" kern="0" smtClean="0">
                <a:solidFill>
                  <a:schemeClr val="accent5">
                    <a:lumMod val="50000"/>
                  </a:schemeClr>
                </a:solidFill>
              </a:rPr>
              <a:t>I don’t know but I wouldn’t try to smell it!</a:t>
            </a:r>
            <a:endParaRPr lang="fr-CA" altLang="en-US" sz="5400" b="1" kern="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39752" y="1196752"/>
            <a:ext cx="635336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fr-CA" sz="2800" kern="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CA" sz="11000" b="1" kern="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TIE-BREAK ROUND</a:t>
            </a:r>
            <a:endParaRPr lang="fr-CA" sz="11000" b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504438"/>
            <a:ext cx="482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©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Seomra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</a:t>
            </a:r>
            <a:r>
              <a:rPr lang="en-IE" sz="1000" b="1" dirty="0" err="1" smtClean="0">
                <a:solidFill>
                  <a:srgbClr val="143D68"/>
                </a:solidFill>
                <a:latin typeface="Sassoon" panose="02000503040000090004" pitchFamily="2" charset="0"/>
              </a:rPr>
              <a:t>Ranga</a:t>
            </a:r>
            <a:r>
              <a:rPr lang="en-IE" sz="1000" b="1" dirty="0" smtClean="0">
                <a:solidFill>
                  <a:srgbClr val="143D68"/>
                </a:solidFill>
                <a:latin typeface="Sassoon" panose="02000503040000090004" pitchFamily="2" charset="0"/>
              </a:rPr>
              <a:t> 2016 www.seomraranga.com</a:t>
            </a:r>
            <a:endParaRPr lang="en-IE" sz="1000" b="1" dirty="0">
              <a:solidFill>
                <a:srgbClr val="143D68"/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7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2372</Words>
  <Application>Microsoft Office PowerPoint</Application>
  <PresentationFormat>On-screen Show (4:3)</PresentationFormat>
  <Paragraphs>521</Paragraphs>
  <Slides>115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115</vt:i4>
      </vt:variant>
    </vt:vector>
  </HeadingPairs>
  <TitlesOfParts>
    <vt:vector size="116" baseType="lpstr">
      <vt:lpstr>Modèle par défaut</vt:lpstr>
      <vt:lpstr>POLAR REGIONS TABLE QUIZ</vt:lpstr>
      <vt:lpstr>Before You Start</vt:lpstr>
      <vt:lpstr>PowerPoint Presentation</vt:lpstr>
      <vt:lpstr>Round 1</vt:lpstr>
      <vt:lpstr>Round 1</vt:lpstr>
      <vt:lpstr>Round 1</vt:lpstr>
      <vt:lpstr>Round 1</vt:lpstr>
      <vt:lpstr>Round 1</vt:lpstr>
      <vt:lpstr>Round 1</vt:lpstr>
      <vt:lpstr>Polar Bear Joke  #1</vt:lpstr>
      <vt:lpstr>PowerPoint Presentation</vt:lpstr>
      <vt:lpstr>Round 2</vt:lpstr>
      <vt:lpstr>Round 2</vt:lpstr>
      <vt:lpstr>Round 2</vt:lpstr>
      <vt:lpstr>Round 2</vt:lpstr>
      <vt:lpstr>Round 2</vt:lpstr>
      <vt:lpstr>Round 2</vt:lpstr>
      <vt:lpstr>Polar Bear Joke  #2</vt:lpstr>
      <vt:lpstr>PowerPoint Presentation</vt:lpstr>
      <vt:lpstr>Round 1 Answers</vt:lpstr>
      <vt:lpstr>Round 1 Answers</vt:lpstr>
      <vt:lpstr>Round 1 Answers</vt:lpstr>
      <vt:lpstr>Round 1 Answers</vt:lpstr>
      <vt:lpstr>Round 1 Answers</vt:lpstr>
      <vt:lpstr>Round 1 Answers</vt:lpstr>
      <vt:lpstr>Polar Bear Joke  #3</vt:lpstr>
      <vt:lpstr>PowerPoint Presentation</vt:lpstr>
      <vt:lpstr>Round 3</vt:lpstr>
      <vt:lpstr>Round 3</vt:lpstr>
      <vt:lpstr>Round 3</vt:lpstr>
      <vt:lpstr>Round 3</vt:lpstr>
      <vt:lpstr>Round 3</vt:lpstr>
      <vt:lpstr>Round 3</vt:lpstr>
      <vt:lpstr>Polar Bear Joke  #4</vt:lpstr>
      <vt:lpstr>PowerPoint Presentation</vt:lpstr>
      <vt:lpstr>Round 2 Answers</vt:lpstr>
      <vt:lpstr>Round 2 Answers</vt:lpstr>
      <vt:lpstr>Round 2 Answers</vt:lpstr>
      <vt:lpstr>Round 2 Answers</vt:lpstr>
      <vt:lpstr>Round 2 Answers</vt:lpstr>
      <vt:lpstr>Round 2 Answers</vt:lpstr>
      <vt:lpstr>Polar Bear Joke  #5</vt:lpstr>
      <vt:lpstr>PowerPoint Presentation</vt:lpstr>
      <vt:lpstr>Round 4</vt:lpstr>
      <vt:lpstr>Round 4</vt:lpstr>
      <vt:lpstr>Round 4</vt:lpstr>
      <vt:lpstr>Round 4</vt:lpstr>
      <vt:lpstr>Round 4</vt:lpstr>
      <vt:lpstr>Round 4</vt:lpstr>
      <vt:lpstr>Polar Bear Joke  #6</vt:lpstr>
      <vt:lpstr>PowerPoint Presentation</vt:lpstr>
      <vt:lpstr>Round 3 Answers</vt:lpstr>
      <vt:lpstr>Round 3 Answers</vt:lpstr>
      <vt:lpstr>Round 3 Answers</vt:lpstr>
      <vt:lpstr>Round 3 Answers</vt:lpstr>
      <vt:lpstr>Round 3 Answers</vt:lpstr>
      <vt:lpstr>Round 3 Answers</vt:lpstr>
      <vt:lpstr>Polar Bear Joke  #7</vt:lpstr>
      <vt:lpstr>PowerPoint Presentation</vt:lpstr>
      <vt:lpstr>Round 5</vt:lpstr>
      <vt:lpstr>Round 5</vt:lpstr>
      <vt:lpstr>Round 5</vt:lpstr>
      <vt:lpstr>Round 5</vt:lpstr>
      <vt:lpstr>Round 5</vt:lpstr>
      <vt:lpstr>Round 5</vt:lpstr>
      <vt:lpstr>Polar Bear Joke  #8</vt:lpstr>
      <vt:lpstr>PowerPoint Presentation</vt:lpstr>
      <vt:lpstr>Round 4 Answers</vt:lpstr>
      <vt:lpstr>Round 4 Answers</vt:lpstr>
      <vt:lpstr>Round 4 Answers</vt:lpstr>
      <vt:lpstr>Round 4 Answers</vt:lpstr>
      <vt:lpstr>Round 4 Answers</vt:lpstr>
      <vt:lpstr>Round 4 Answers</vt:lpstr>
      <vt:lpstr>Polar Bear Joke  #9</vt:lpstr>
      <vt:lpstr>PowerPoint Presentation</vt:lpstr>
      <vt:lpstr>Round 6</vt:lpstr>
      <vt:lpstr>Round 6</vt:lpstr>
      <vt:lpstr>Round 6</vt:lpstr>
      <vt:lpstr>Round 6</vt:lpstr>
      <vt:lpstr>Round 6</vt:lpstr>
      <vt:lpstr>Round 6</vt:lpstr>
      <vt:lpstr>Polar Bear Joke  #10</vt:lpstr>
      <vt:lpstr>PowerPoint Presentation</vt:lpstr>
      <vt:lpstr>Round 5 Answers</vt:lpstr>
      <vt:lpstr>Round 5 Answers</vt:lpstr>
      <vt:lpstr>Round 5 Answers</vt:lpstr>
      <vt:lpstr>Round 5 Answers</vt:lpstr>
      <vt:lpstr>Round 5 Answers</vt:lpstr>
      <vt:lpstr>Round 5 Answers</vt:lpstr>
      <vt:lpstr>Polar Bear Joke  #11</vt:lpstr>
      <vt:lpstr>PowerPoint Presentation</vt:lpstr>
      <vt:lpstr>Round 6 Answers</vt:lpstr>
      <vt:lpstr>Round 6 Answers</vt:lpstr>
      <vt:lpstr>Round 6 Answers</vt:lpstr>
      <vt:lpstr>Round 6 Answers</vt:lpstr>
      <vt:lpstr>Round 6 Answers</vt:lpstr>
      <vt:lpstr>Round 6 Answers</vt:lpstr>
      <vt:lpstr>Polar Bear Joke  #12</vt:lpstr>
      <vt:lpstr>PowerPoint Presentation</vt:lpstr>
      <vt:lpstr>Tie-Break Round</vt:lpstr>
      <vt:lpstr>Tie-Break Round</vt:lpstr>
      <vt:lpstr>Tie-Break Round</vt:lpstr>
      <vt:lpstr>Tie-Break Round</vt:lpstr>
      <vt:lpstr>Tie-Break Round</vt:lpstr>
      <vt:lpstr>Tie-Break Round</vt:lpstr>
      <vt:lpstr>Polar Bear Joke  #13</vt:lpstr>
      <vt:lpstr>PowerPoint Presentation</vt:lpstr>
      <vt:lpstr>Tie-Break Answers</vt:lpstr>
      <vt:lpstr>Tie-Break Answers</vt:lpstr>
      <vt:lpstr>Tie-Break Answers</vt:lpstr>
      <vt:lpstr>Tie-Break Answers</vt:lpstr>
      <vt:lpstr>Tie-Break Answers</vt:lpstr>
      <vt:lpstr>Tie-Break Answers</vt:lpstr>
      <vt:lpstr>Polar Bear Joke  #14</vt:lpstr>
      <vt:lpstr>HOPE YOU ALL ENJOYED THE POLAR REGIONS TABLE QUIZ</vt:lpstr>
    </vt:vector>
  </TitlesOfParts>
  <Company>Party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Ric</dc:creator>
  <cp:lastModifiedBy>Damien</cp:lastModifiedBy>
  <cp:revision>62</cp:revision>
  <dcterms:created xsi:type="dcterms:W3CDTF">2008-05-06T17:35:57Z</dcterms:created>
  <dcterms:modified xsi:type="dcterms:W3CDTF">2016-11-29T21:39:00Z</dcterms:modified>
</cp:coreProperties>
</file>