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6"/>
  </p:notesMasterIdLst>
  <p:sldIdLst>
    <p:sldId id="256" r:id="rId2"/>
    <p:sldId id="257" r:id="rId3"/>
    <p:sldId id="306" r:id="rId4"/>
    <p:sldId id="258" r:id="rId5"/>
    <p:sldId id="267" r:id="rId6"/>
    <p:sldId id="268" r:id="rId7"/>
    <p:sldId id="269" r:id="rId8"/>
    <p:sldId id="270" r:id="rId9"/>
    <p:sldId id="271" r:id="rId10"/>
    <p:sldId id="272" r:id="rId11"/>
    <p:sldId id="259" r:id="rId12"/>
    <p:sldId id="291" r:id="rId13"/>
    <p:sldId id="273" r:id="rId14"/>
    <p:sldId id="274" r:id="rId15"/>
    <p:sldId id="275" r:id="rId16"/>
    <p:sldId id="276" r:id="rId17"/>
    <p:sldId id="277" r:id="rId18"/>
    <p:sldId id="278" r:id="rId19"/>
    <p:sldId id="313" r:id="rId20"/>
    <p:sldId id="292" r:id="rId21"/>
    <p:sldId id="307" r:id="rId22"/>
    <p:sldId id="308" r:id="rId23"/>
    <p:sldId id="309" r:id="rId24"/>
    <p:sldId id="310" r:id="rId25"/>
    <p:sldId id="311" r:id="rId26"/>
    <p:sldId id="312" r:id="rId27"/>
    <p:sldId id="320" r:id="rId28"/>
    <p:sldId id="260" r:id="rId29"/>
    <p:sldId id="279" r:id="rId30"/>
    <p:sldId id="280" r:id="rId31"/>
    <p:sldId id="281" r:id="rId32"/>
    <p:sldId id="282" r:id="rId33"/>
    <p:sldId id="283" r:id="rId34"/>
    <p:sldId id="284" r:id="rId35"/>
    <p:sldId id="321" r:id="rId36"/>
    <p:sldId id="299" r:id="rId37"/>
    <p:sldId id="314" r:id="rId38"/>
    <p:sldId id="315" r:id="rId39"/>
    <p:sldId id="316" r:id="rId40"/>
    <p:sldId id="317" r:id="rId41"/>
    <p:sldId id="318" r:id="rId42"/>
    <p:sldId id="319" r:id="rId43"/>
    <p:sldId id="322" r:id="rId44"/>
    <p:sldId id="261" r:id="rId45"/>
    <p:sldId id="285" r:id="rId46"/>
    <p:sldId id="286" r:id="rId47"/>
    <p:sldId id="287" r:id="rId48"/>
    <p:sldId id="288" r:id="rId49"/>
    <p:sldId id="289" r:id="rId50"/>
    <p:sldId id="290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262" r:id="rId61"/>
    <p:sldId id="332" r:id="rId62"/>
    <p:sldId id="333" r:id="rId63"/>
    <p:sldId id="334" r:id="rId64"/>
    <p:sldId id="335" r:id="rId65"/>
    <p:sldId id="336" r:id="rId66"/>
    <p:sldId id="337" r:id="rId67"/>
    <p:sldId id="338" r:id="rId68"/>
    <p:sldId id="339" r:id="rId69"/>
    <p:sldId id="340" r:id="rId70"/>
    <p:sldId id="341" r:id="rId71"/>
    <p:sldId id="342" r:id="rId72"/>
    <p:sldId id="343" r:id="rId73"/>
    <p:sldId id="344" r:id="rId74"/>
    <p:sldId id="345" r:id="rId75"/>
    <p:sldId id="346" r:id="rId76"/>
    <p:sldId id="263" r:id="rId77"/>
    <p:sldId id="347" r:id="rId78"/>
    <p:sldId id="348" r:id="rId79"/>
    <p:sldId id="349" r:id="rId80"/>
    <p:sldId id="350" r:id="rId81"/>
    <p:sldId id="351" r:id="rId82"/>
    <p:sldId id="352" r:id="rId83"/>
    <p:sldId id="353" r:id="rId84"/>
    <p:sldId id="354" r:id="rId85"/>
    <p:sldId id="355" r:id="rId86"/>
    <p:sldId id="356" r:id="rId87"/>
    <p:sldId id="357" r:id="rId88"/>
    <p:sldId id="358" r:id="rId89"/>
    <p:sldId id="359" r:id="rId90"/>
    <p:sldId id="360" r:id="rId91"/>
    <p:sldId id="361" r:id="rId92"/>
    <p:sldId id="264" r:id="rId93"/>
    <p:sldId id="362" r:id="rId94"/>
    <p:sldId id="363" r:id="rId95"/>
    <p:sldId id="364" r:id="rId96"/>
    <p:sldId id="365" r:id="rId97"/>
    <p:sldId id="366" r:id="rId98"/>
    <p:sldId id="367" r:id="rId99"/>
    <p:sldId id="382" r:id="rId100"/>
    <p:sldId id="266" r:id="rId101"/>
    <p:sldId id="369" r:id="rId102"/>
    <p:sldId id="370" r:id="rId103"/>
    <p:sldId id="371" r:id="rId104"/>
    <p:sldId id="372" r:id="rId105"/>
    <p:sldId id="373" r:id="rId106"/>
    <p:sldId id="374" r:id="rId107"/>
    <p:sldId id="375" r:id="rId108"/>
    <p:sldId id="376" r:id="rId109"/>
    <p:sldId id="377" r:id="rId110"/>
    <p:sldId id="378" r:id="rId111"/>
    <p:sldId id="379" r:id="rId112"/>
    <p:sldId id="380" r:id="rId113"/>
    <p:sldId id="381" r:id="rId114"/>
    <p:sldId id="368" r:id="rId1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25198"/>
    <a:srgbClr val="000099"/>
    <a:srgbClr val="1C1C1C"/>
    <a:srgbClr val="3366FF"/>
    <a:srgbClr val="99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>
        <p:scale>
          <a:sx n="94" d="100"/>
          <a:sy n="94" d="100"/>
        </p:scale>
        <p:origin x="-1140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BE8A5-0CAE-44A6-A956-39313B37F9AF}" type="datetimeFigureOut">
              <a:rPr lang="en-IE" smtClean="0"/>
              <a:t>10/10/2017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2EA5A-F01A-4A3F-9E4D-EA4D7DF6CED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678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2EA5A-F01A-4A3F-9E4D-EA4D7DF6CED8}" type="slidenum">
              <a:rPr lang="en-IE" smtClean="0"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38680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5D1C0-E82D-4D9C-8B7A-B51B42430AC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443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80846-EB07-4B97-AE08-B816990B41C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790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1F146-3C56-4863-91D5-BDCFD741B96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2587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DDCB8-0437-4EB3-8E50-D98CD887B2C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4552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23E94-51DE-41B8-822D-1E435A73E45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145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BA639-3D15-4EBF-9B50-BB8C9F8E9DD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0796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EDA69-F1FF-43C8-9787-A00D722C7C3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2182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B6D76-0149-46D0-AB89-3EA82116DE2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4970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9F64F-1A60-4EFD-9142-FE0B83DF026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1855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C2314-14A9-4748-9D58-C3B845741A5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9450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CD8A0-BF89-479C-85B2-0D7BAFD596E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5722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4432C3-E303-4F62-8342-71BE2A085B88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07504" y="980728"/>
            <a:ext cx="4537075" cy="1584175"/>
          </a:xfrm>
          <a:noFill/>
          <a:ln/>
        </p:spPr>
        <p:txBody>
          <a:bodyPr/>
          <a:lstStyle/>
          <a:p>
            <a:pPr algn="l"/>
            <a:r>
              <a:rPr lang="es-UY" altLang="en-US" sz="6000" b="1" dirty="0" smtClean="0">
                <a:solidFill>
                  <a:schemeClr val="bg1"/>
                </a:solidFill>
              </a:rPr>
              <a:t>Maths Week 2017</a:t>
            </a:r>
            <a:endParaRPr lang="es-ES" altLang="en-US" sz="6000" b="1" dirty="0">
              <a:solidFill>
                <a:schemeClr val="bg1"/>
              </a:solidFill>
            </a:endParaRPr>
          </a:p>
        </p:txBody>
      </p:sp>
      <p:sp>
        <p:nvSpPr>
          <p:cNvPr id="2163" name="Rectangle 115"/>
          <p:cNvSpPr>
            <a:spLocks noGrp="1" noChangeArrowheads="1"/>
          </p:cNvSpPr>
          <p:nvPr>
            <p:ph type="subTitle" idx="1"/>
          </p:nvPr>
        </p:nvSpPr>
        <p:spPr>
          <a:xfrm>
            <a:off x="107504" y="3861048"/>
            <a:ext cx="4536058" cy="2016224"/>
          </a:xfrm>
        </p:spPr>
        <p:txBody>
          <a:bodyPr/>
          <a:lstStyle/>
          <a:p>
            <a:r>
              <a:rPr lang="es-ES" altLang="en-US" sz="6000" b="1" dirty="0" smtClean="0">
                <a:solidFill>
                  <a:schemeClr val="bg1"/>
                </a:solidFill>
              </a:rPr>
              <a:t>Junior Table Quiz</a:t>
            </a:r>
            <a:endParaRPr lang="es-ES" altLang="en-US" sz="6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6236384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chemeClr val="bg1"/>
                </a:solidFill>
              </a:rPr>
              <a:t>© Seomra Ranga 2017 www.seomraranga.com</a:t>
            </a:r>
            <a:endParaRPr lang="en-IE" sz="12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1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altLang="en-US" sz="2800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A" altLang="en-US" sz="2800" u="sng" dirty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sz="32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with the oranges, move two squares up and one square to the right. What fruit is this?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68" y="2174875"/>
            <a:ext cx="3951288" cy="395128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5557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sz="8800" b="1" dirty="0" smtClean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TIE BREAK ROUND</a:t>
            </a:r>
            <a:endParaRPr lang="en-US" altLang="en-US" sz="8800" b="1" dirty="0">
              <a:solidFill>
                <a:srgbClr val="143D68"/>
              </a:solidFill>
              <a:latin typeface="Boulder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7303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Tie-Break Round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more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163?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45578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Tie-Break Round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618856" cy="4525963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3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fr-CA" altLang="en-US" sz="3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3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</a:t>
            </a:r>
            <a:r>
              <a:rPr lang="fr-CA" altLang="en-US" sz="3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 </a:t>
            </a:r>
            <a:r>
              <a:rPr lang="fr-CA" altLang="en-US" sz="3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A" altLang="en-US" sz="3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A" altLang="en-US" sz="3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fr-CA" altLang="en-US" sz="3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Square. </a:t>
            </a:r>
            <a:r>
              <a:rPr lang="fr-CA" altLang="en-US" sz="3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3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3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</a:t>
            </a:r>
            <a:r>
              <a:rPr lang="fr-CA" altLang="en-US" sz="3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fr-CA" altLang="en-US" sz="3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 on the right?</a:t>
            </a:r>
            <a:endParaRPr lang="fr-CA" altLang="en-US" sz="3800" dirty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88840"/>
            <a:ext cx="3770734" cy="36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1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Tie-Break Round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3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3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3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fr-CA" altLang="en-US" sz="3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3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fr-CA" altLang="en-US" sz="3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fr-CA" altLang="en-US" sz="3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3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fr-CA" altLang="en-US" sz="3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four corners of </a:t>
            </a:r>
            <a:r>
              <a:rPr lang="fr-CA" altLang="en-US" sz="3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CA" altLang="en-US" sz="3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maths mat?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784" y="2492896"/>
            <a:ext cx="4038600" cy="271302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71206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Tie-Break Round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 do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€2?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11" y="3872258"/>
            <a:ext cx="1075770" cy="10972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640" y="3951696"/>
            <a:ext cx="1005044" cy="10178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43" y="4081427"/>
            <a:ext cx="875950" cy="888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77072"/>
            <a:ext cx="877959" cy="8924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70" y="4232298"/>
            <a:ext cx="723465" cy="73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2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Tie-Break Round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False:</a:t>
            </a:r>
          </a:p>
          <a:p>
            <a:pPr marL="0" indent="0">
              <a:buNone/>
            </a:pP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– 7 &gt; 8 + 3 + 2</a:t>
            </a:r>
            <a:endParaRPr lang="fr-CA" altLang="en-US" sz="6000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74161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Tie-Break Round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3D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endParaRPr lang="fr-CA" altLang="en-US" sz="6000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  <p:sp>
        <p:nvSpPr>
          <p:cNvPr id="2" name="Can 1"/>
          <p:cNvSpPr/>
          <p:nvPr/>
        </p:nvSpPr>
        <p:spPr>
          <a:xfrm rot="5400000">
            <a:off x="3887924" y="3032956"/>
            <a:ext cx="1296144" cy="2520280"/>
          </a:xfrm>
          <a:prstGeom prst="can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827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  <p:bldP spid="2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8800" b="1" dirty="0" smtClean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TIE </a:t>
            </a:r>
            <a:r>
              <a:rPr lang="en-US" altLang="en-US" sz="8800" b="1" dirty="0" smtClean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BREAK </a:t>
            </a:r>
            <a:r>
              <a:rPr lang="en-US" altLang="en-US" sz="8800" b="1" dirty="0" smtClean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ROUND ANSWERS</a:t>
            </a:r>
            <a:endParaRPr lang="en-US" altLang="en-US" sz="8800" b="1" dirty="0">
              <a:solidFill>
                <a:srgbClr val="143D68"/>
              </a:solidFill>
              <a:latin typeface="Boulder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97250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84048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Tie-Break Round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more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163?</a:t>
            </a:r>
          </a:p>
          <a:p>
            <a:pPr marL="0" indent="0" algn="ctr">
              <a:buNone/>
            </a:pPr>
            <a:r>
              <a:rPr lang="fr-CA" altLang="en-US" sz="6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06192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Tie-Break Round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618856" cy="4525963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3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fr-CA" altLang="en-US" sz="3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3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</a:t>
            </a:r>
            <a:r>
              <a:rPr lang="fr-CA" altLang="en-US" sz="3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 </a:t>
            </a:r>
            <a:r>
              <a:rPr lang="fr-CA" altLang="en-US" sz="3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A" altLang="en-US" sz="3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A" altLang="en-US" sz="3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fr-CA" altLang="en-US" sz="3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Square. </a:t>
            </a:r>
            <a:r>
              <a:rPr lang="fr-CA" altLang="en-US" sz="3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3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3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</a:t>
            </a:r>
            <a:r>
              <a:rPr lang="fr-CA" altLang="en-US" sz="3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fr-CA" altLang="en-US" sz="3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 on the right?</a:t>
            </a:r>
          </a:p>
          <a:p>
            <a:pPr marL="0" indent="0" algn="ctr">
              <a:buNone/>
            </a:pPr>
            <a:r>
              <a:rPr lang="fr-CA" altLang="en-US" sz="6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124</a:t>
            </a:r>
            <a:endParaRPr lang="fr-CA" altLang="en-US" sz="6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88840"/>
            <a:ext cx="3770734" cy="36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7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chemeClr val="bg1"/>
                </a:solidFill>
              </a:rPr>
              <a:t>Maths</a:t>
            </a:r>
            <a:r>
              <a:rPr lang="en-US" altLang="en-US" b="1" dirty="0" smtClean="0">
                <a:solidFill>
                  <a:schemeClr val="bg1"/>
                </a:solidFill>
              </a:rPr>
              <a:t> Joke #1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54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did the girl wear glasses during </a:t>
            </a:r>
            <a:r>
              <a:rPr lang="en-US" altLang="en-US" sz="54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altLang="en-US" sz="54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class?</a:t>
            </a:r>
          </a:p>
          <a:p>
            <a:pPr marL="0" indent="0">
              <a:buNone/>
            </a:pPr>
            <a:r>
              <a:rPr lang="en-US" altLang="en-US" sz="5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it improves di-vision!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10682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Tie-Break Round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3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3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3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fr-CA" altLang="en-US" sz="3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3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fr-CA" altLang="en-US" sz="3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fr-CA" altLang="en-US" sz="3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3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fr-CA" altLang="en-US" sz="3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four corners of </a:t>
            </a:r>
            <a:r>
              <a:rPr lang="fr-CA" altLang="en-US" sz="3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CA" altLang="en-US" sz="3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maths mat?</a:t>
            </a:r>
          </a:p>
          <a:p>
            <a:pPr marL="0" indent="0" algn="ctr">
              <a:buNone/>
            </a:pPr>
            <a:r>
              <a:rPr lang="fr-CA" altLang="en-US" sz="6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784" y="2492896"/>
            <a:ext cx="4038600" cy="271302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56752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60712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Tie-Break Round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7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 do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€2?</a:t>
            </a:r>
          </a:p>
          <a:p>
            <a:pPr marL="0" indent="0">
              <a:buNone/>
            </a:pPr>
            <a:endParaRPr lang="fr-CA" altLang="en-US" sz="6000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A" altLang="en-US" sz="6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11" y="3692236"/>
            <a:ext cx="1075770" cy="10972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640" y="3771674"/>
            <a:ext cx="1005044" cy="10178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43" y="3901406"/>
            <a:ext cx="875950" cy="888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897051"/>
            <a:ext cx="877959" cy="8924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70" y="4052277"/>
            <a:ext cx="723465" cy="73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4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50552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Tie-Break Round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False:</a:t>
            </a:r>
          </a:p>
          <a:p>
            <a:pPr marL="0" indent="0">
              <a:buNone/>
            </a:pP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– 7 &gt; 8 + 3 + 2</a:t>
            </a:r>
          </a:p>
          <a:p>
            <a:pPr marL="0" indent="0" algn="ctr">
              <a:buNone/>
            </a:pPr>
            <a:r>
              <a:rPr lang="fr-CA" altLang="en-US" sz="6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73630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1196" y="470872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Tie-Break Round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3D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endParaRPr lang="fr-CA" altLang="en-US" sz="4800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A" altLang="en-US" sz="6000" dirty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A" altLang="en-US" sz="6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cylinder</a:t>
            </a:r>
            <a:endParaRPr lang="fr-CA" altLang="en-US" sz="6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  <p:sp>
        <p:nvSpPr>
          <p:cNvPr id="2" name="Can 1"/>
          <p:cNvSpPr/>
          <p:nvPr/>
        </p:nvSpPr>
        <p:spPr>
          <a:xfrm rot="5400000">
            <a:off x="4211960" y="2600908"/>
            <a:ext cx="1296144" cy="2520280"/>
          </a:xfrm>
          <a:prstGeom prst="can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7430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  <p:bldP spid="2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 algn="ctr">
              <a:buNone/>
            </a:pPr>
            <a:r>
              <a:rPr lang="fr-CA" altLang="en-US" sz="8800" b="1" dirty="0" smtClean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Hope </a:t>
            </a:r>
            <a:r>
              <a:rPr lang="fr-CA" altLang="en-US" sz="8800" b="1" dirty="0" err="1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you</a:t>
            </a:r>
            <a:r>
              <a:rPr lang="fr-CA" altLang="en-US" sz="8800" b="1" dirty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 all </a:t>
            </a:r>
            <a:r>
              <a:rPr lang="fr-CA" altLang="en-US" sz="8800" b="1" dirty="0" err="1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enjoyed</a:t>
            </a:r>
            <a:r>
              <a:rPr lang="fr-CA" altLang="en-US" sz="8800" b="1" dirty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 the quiz!</a:t>
            </a:r>
            <a:endParaRPr lang="fr-CA" altLang="en-US" sz="8800" b="1" dirty="0">
              <a:solidFill>
                <a:srgbClr val="143D68"/>
              </a:solidFill>
              <a:latin typeface="Boulder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8584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sz="8800" b="1" dirty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ROUND </a:t>
            </a:r>
            <a:r>
              <a:rPr lang="en-US" altLang="en-US" sz="8800" b="1" dirty="0" smtClean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2</a:t>
            </a:r>
            <a:endParaRPr lang="en-US" altLang="en-US" sz="8800" b="1" dirty="0">
              <a:solidFill>
                <a:srgbClr val="143D68"/>
              </a:solidFill>
              <a:latin typeface="Boulder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83682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2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  <a:p>
            <a:pPr marL="0" indent="0">
              <a:buNone/>
            </a:pP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CA" altLang="en-US" sz="5400" dirty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A" altLang="en-US" sz="5400" dirty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  <p:sp>
        <p:nvSpPr>
          <p:cNvPr id="2" name="Rectangle 1"/>
          <p:cNvSpPr/>
          <p:nvPr/>
        </p:nvSpPr>
        <p:spPr>
          <a:xfrm>
            <a:off x="2411760" y="3717032"/>
            <a:ext cx="4248472" cy="1944216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574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2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  <a:p>
            <a:pPr marL="0" indent="0">
              <a:buNone/>
            </a:pP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Thursday?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29867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2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  <a:p>
            <a:pPr marL="0" indent="0">
              <a:buNone/>
            </a:pP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dozen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28725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2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  <a:p>
            <a:pPr marL="0" indent="0">
              <a:buNone/>
            </a:pP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supposed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unlucky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7, 11, 13 or 17?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67591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2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sz="54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Saturdays in November?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13474"/>
            <a:ext cx="4041775" cy="307408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85439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2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6</a:t>
            </a:r>
          </a:p>
          <a:p>
            <a:pPr marL="0" indent="0">
              <a:buNone/>
            </a:pP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bag of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sweets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50c, how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€2?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9149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chemeClr val="bg1"/>
                </a:solidFill>
              </a:rPr>
              <a:t>Maths</a:t>
            </a:r>
            <a:r>
              <a:rPr lang="en-US" altLang="en-US" b="1" dirty="0" smtClean="0">
                <a:solidFill>
                  <a:schemeClr val="bg1"/>
                </a:solidFill>
              </a:rPr>
              <a:t> Joke #2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54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did the </a:t>
            </a:r>
            <a:r>
              <a:rPr lang="en-US" altLang="en-US" sz="54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altLang="en-US" sz="54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book look so sad?</a:t>
            </a:r>
          </a:p>
          <a:p>
            <a:pPr marL="0" indent="0">
              <a:buNone/>
            </a:pPr>
            <a:r>
              <a:rPr lang="en-US" altLang="en-US" sz="5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had so many problems!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29980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Before You Start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sure </a:t>
            </a: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</a:t>
            </a: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</a:t>
            </a: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table/team </a:t>
            </a: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sheet</a:t>
            </a:r>
            <a:endParaRPr lang="fr-CA" altLang="en-US" sz="2800" dirty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the </a:t>
            </a: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round 1-8 on </a:t>
            </a: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sheet</a:t>
            </a:r>
            <a:endParaRPr lang="fr-CA" altLang="en-US" sz="2800" dirty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to </a:t>
            </a: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shout</a:t>
            </a: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 </a:t>
            </a: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fr-CA" altLang="en-US" sz="2800" dirty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team mates and </a:t>
            </a: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</a:t>
            </a: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down</a:t>
            </a:r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sz="8800" b="1" dirty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ROUND </a:t>
            </a:r>
            <a:r>
              <a:rPr lang="en-US" altLang="en-US" sz="8800" b="1" dirty="0" smtClean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1 ANSWERS</a:t>
            </a:r>
            <a:endParaRPr lang="en-US" altLang="en-US" sz="8800" b="1" dirty="0">
              <a:solidFill>
                <a:srgbClr val="143D68"/>
              </a:solidFill>
              <a:latin typeface="Boulder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92954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1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  <a:p>
            <a:pPr marL="0" indent="0">
              <a:buNone/>
            </a:pP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2, 4, 6, ___, 10, 12</a:t>
            </a:r>
          </a:p>
          <a:p>
            <a:pPr marL="0" indent="0" algn="ctr">
              <a:buNone/>
            </a:pPr>
            <a:r>
              <a:rPr lang="fr-CA" altLang="en-US" sz="6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18413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1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  <a:p>
            <a:pPr marL="0" indent="0">
              <a:buNone/>
            </a:pP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11 an </a:t>
            </a: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an </a:t>
            </a: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fr-CA" altLang="en-US" sz="6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</a:t>
            </a:r>
            <a:endParaRPr lang="fr-CA" altLang="en-US" sz="6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3144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1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  <a:p>
            <a:pPr marL="0" indent="0">
              <a:buNone/>
            </a:pP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8, 3 and 2</a:t>
            </a:r>
          </a:p>
          <a:p>
            <a:pPr marL="0" indent="0" algn="ctr">
              <a:buNone/>
            </a:pPr>
            <a:r>
              <a:rPr lang="fr-CA" altLang="en-US" sz="6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83076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1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  <a:p>
            <a:pPr marL="0" indent="0">
              <a:buNone/>
            </a:pP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 in €2?</a:t>
            </a:r>
          </a:p>
          <a:p>
            <a:pPr marL="0" indent="0" algn="ctr">
              <a:buNone/>
            </a:pPr>
            <a:r>
              <a:rPr lang="fr-CA" altLang="en-US" sz="6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99083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1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48920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</a:p>
          <a:p>
            <a:pPr marL="0" indent="0">
              <a:buNone/>
            </a:pP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8.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hundreds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I?</a:t>
            </a:r>
          </a:p>
          <a:p>
            <a:pPr marL="0" indent="0" algn="ctr">
              <a:buNone/>
            </a:pPr>
            <a:r>
              <a:rPr lang="fr-CA" altLang="en-US" sz="6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381</a:t>
            </a:r>
          </a:p>
          <a:p>
            <a:pPr marL="0" indent="0">
              <a:buNone/>
            </a:pPr>
            <a:endParaRPr lang="fr-CA" altLang="en-US" sz="2800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55592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1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altLang="en-US" sz="2800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A" altLang="en-US" sz="2800" u="sng" dirty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sz="32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with the oranges, move two squares up and one square to the right. What fruit is this</a:t>
            </a:r>
            <a:r>
              <a:rPr lang="en-IE" sz="3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en-IE" sz="6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68" y="2174875"/>
            <a:ext cx="3951288" cy="395128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55253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chemeClr val="bg1"/>
                </a:solidFill>
              </a:rPr>
              <a:t>Maths</a:t>
            </a:r>
            <a:r>
              <a:rPr lang="en-US" altLang="en-US" b="1" dirty="0" smtClean="0">
                <a:solidFill>
                  <a:schemeClr val="bg1"/>
                </a:solidFill>
              </a:rPr>
              <a:t> Joke #3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54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the zero say to the 8?</a:t>
            </a:r>
          </a:p>
          <a:p>
            <a:pPr marL="0" indent="0" algn="ctr">
              <a:buNone/>
            </a:pPr>
            <a:r>
              <a:rPr lang="en-US" altLang="en-US" sz="6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 belt!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49564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sz="8800" b="1" dirty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ROUND 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55103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3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  <a:p>
            <a:pPr marL="0" indent="0">
              <a:buNone/>
            </a:pP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the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thirty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eight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78744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Before You Start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worry</a:t>
            </a: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about </a:t>
            </a: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spellings</a:t>
            </a: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</a:t>
            </a: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</a:t>
            </a: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sure of the </a:t>
            </a: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best possible </a:t>
            </a: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guess</a:t>
            </a:r>
            <a:endParaRPr lang="fr-CA" altLang="en-US" sz="2800" dirty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good </a:t>
            </a: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</a:t>
            </a: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have a </a:t>
            </a: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piece</a:t>
            </a: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do </a:t>
            </a: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rough </a:t>
            </a: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calculations</a:t>
            </a: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CA" altLang="en-US" sz="2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fr-CA" altLang="en-US" sz="2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questions</a:t>
            </a:r>
          </a:p>
          <a:p>
            <a:pPr marL="0" indent="0" algn="ctr">
              <a:buNone/>
            </a:pPr>
            <a:r>
              <a:rPr lang="fr-CA" altLang="en-US" sz="4000" b="1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</a:t>
            </a:r>
            <a:r>
              <a:rPr lang="fr-CA" altLang="en-US" sz="4000" b="1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luck</a:t>
            </a:r>
            <a:r>
              <a:rPr lang="fr-CA" altLang="en-US" sz="4000" b="1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A" altLang="en-US" sz="4000" b="1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enjoy</a:t>
            </a:r>
            <a:r>
              <a:rPr lang="fr-CA" altLang="en-US" sz="4000" b="1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quiz</a:t>
            </a:r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90554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3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  <a:p>
            <a:pPr marL="0" indent="0">
              <a:buNone/>
            </a:pP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74339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3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  <a:p>
            <a:pPr marL="0" indent="0">
              <a:buNone/>
            </a:pP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longest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(a)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season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(b)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(c) </a:t>
            </a:r>
            <a:r>
              <a:rPr lang="fr-CA" altLang="en-US" sz="54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onth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(d)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78725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3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  <a:p>
            <a:pPr marL="0" indent="0">
              <a:buNone/>
            </a:pP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False:</a:t>
            </a:r>
          </a:p>
          <a:p>
            <a:pPr marL="0" indent="0">
              <a:buNone/>
            </a:pPr>
            <a:r>
              <a:rPr lang="fr-CA" altLang="en-US" sz="6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+ 4 + 3 = 3 + 2 + 4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77362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3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</a:p>
          <a:p>
            <a:pPr marL="0" indent="0">
              <a:buNone/>
            </a:pPr>
            <a:r>
              <a:rPr lang="fr-CA" altLang="en-US" sz="3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fr-CA" altLang="en-US" sz="3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3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</a:t>
            </a:r>
            <a:r>
              <a:rPr lang="fr-CA" altLang="en-US" sz="3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 </a:t>
            </a:r>
            <a:r>
              <a:rPr lang="fr-CA" altLang="en-US" sz="3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A" altLang="en-US" sz="3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100 Square. </a:t>
            </a:r>
            <a:r>
              <a:rPr lang="fr-CA" altLang="en-US" sz="3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3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3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</a:t>
            </a:r>
            <a:r>
              <a:rPr lang="fr-CA" altLang="en-US" sz="3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fr-CA" altLang="en-US" sz="3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</a:t>
            </a:r>
            <a:r>
              <a:rPr lang="fr-CA" altLang="en-US" sz="3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box?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32" y="2007283"/>
            <a:ext cx="4038600" cy="42291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37593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3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6</a:t>
            </a:r>
          </a:p>
          <a:p>
            <a:pPr marL="0" indent="0">
              <a:buNone/>
            </a:pPr>
            <a:r>
              <a:rPr lang="fr-CA" altLang="en-US" sz="42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r-CA" altLang="en-US" sz="4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2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42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fr-CA" altLang="en-US" sz="4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2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fr-CA" altLang="en-US" sz="4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pet in </a:t>
            </a:r>
            <a:r>
              <a:rPr lang="fr-CA" altLang="en-US" sz="42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CA" altLang="en-US" sz="4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class?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32" y="1983345"/>
            <a:ext cx="4038600" cy="42530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16213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chemeClr val="bg1"/>
                </a:solidFill>
              </a:rPr>
              <a:t>Maths</a:t>
            </a:r>
            <a:r>
              <a:rPr lang="en-US" altLang="en-US" b="1" dirty="0" smtClean="0">
                <a:solidFill>
                  <a:schemeClr val="bg1"/>
                </a:solidFill>
              </a:rPr>
              <a:t> Joke #4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54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did the boy eat his </a:t>
            </a:r>
            <a:r>
              <a:rPr lang="en-US" altLang="en-US" sz="54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altLang="en-US" sz="54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homework?</a:t>
            </a:r>
          </a:p>
          <a:p>
            <a:pPr marL="0" indent="0" algn="ctr">
              <a:buNone/>
            </a:pPr>
            <a:r>
              <a:rPr lang="en-US" altLang="en-US" sz="5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the teacher told him it was a piece of cake!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48711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sz="8800" b="1" dirty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ROUND </a:t>
            </a:r>
            <a:r>
              <a:rPr lang="en-US" altLang="en-US" sz="8800" b="1" dirty="0" smtClean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2 ANSWERS</a:t>
            </a:r>
            <a:endParaRPr lang="en-US" altLang="en-US" sz="8800" b="1" dirty="0">
              <a:solidFill>
                <a:srgbClr val="143D68"/>
              </a:solidFill>
              <a:latin typeface="Boulder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82394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2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  <a:p>
            <a:pPr marL="0" indent="0">
              <a:buNone/>
            </a:pP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fr-CA" altLang="en-US" sz="4400" dirty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A" altLang="en-US" sz="4400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A" altLang="en-US" sz="6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Rectangle</a:t>
            </a:r>
          </a:p>
          <a:p>
            <a:pPr marL="0" indent="0">
              <a:buNone/>
            </a:pPr>
            <a:endParaRPr lang="fr-CA" altLang="en-US" sz="5400" dirty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  <p:sp>
        <p:nvSpPr>
          <p:cNvPr id="2" name="Rectangle 1"/>
          <p:cNvSpPr/>
          <p:nvPr/>
        </p:nvSpPr>
        <p:spPr>
          <a:xfrm>
            <a:off x="2411760" y="3212976"/>
            <a:ext cx="3672408" cy="1296144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206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2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  <a:p>
            <a:pPr marL="0" indent="0">
              <a:buNone/>
            </a:pP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Thursday?</a:t>
            </a:r>
          </a:p>
          <a:p>
            <a:pPr marL="0" indent="0" algn="ctr">
              <a:buNone/>
            </a:pPr>
            <a:r>
              <a:rPr lang="fr-CA" altLang="en-US" sz="6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Saturday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79684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2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  <a:p>
            <a:pPr marL="0" indent="0">
              <a:buNone/>
            </a:pP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dozen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fr-CA" altLang="en-US" sz="6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55296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sz="8800" b="1" dirty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ROUND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62733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2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  <a:p>
            <a:pPr marL="0" indent="0">
              <a:buNone/>
            </a:pP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supposed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unlucky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7, 11, 13 or 17?</a:t>
            </a:r>
          </a:p>
          <a:p>
            <a:pPr marL="0" indent="0" algn="ctr">
              <a:buNone/>
            </a:pPr>
            <a:r>
              <a:rPr lang="fr-CA" altLang="en-US" sz="6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80939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2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sz="54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Saturdays in November</a:t>
            </a:r>
            <a:r>
              <a:rPr lang="en-IE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en-IE" sz="6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13474"/>
            <a:ext cx="4041775" cy="307408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46152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2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6</a:t>
            </a:r>
          </a:p>
          <a:p>
            <a:pPr marL="0" indent="0">
              <a:buNone/>
            </a:pP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bag of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sweets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50c, how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bags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€2?</a:t>
            </a:r>
          </a:p>
          <a:p>
            <a:pPr marL="0" indent="0" algn="ctr">
              <a:buNone/>
            </a:pPr>
            <a:r>
              <a:rPr lang="fr-CA" altLang="en-US" sz="6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51332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chemeClr val="bg1"/>
                </a:solidFill>
              </a:rPr>
              <a:t>Maths</a:t>
            </a:r>
            <a:r>
              <a:rPr lang="en-US" altLang="en-US" b="1" dirty="0" smtClean="0">
                <a:solidFill>
                  <a:schemeClr val="bg1"/>
                </a:solidFill>
              </a:rPr>
              <a:t> Joke #5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make time fly?</a:t>
            </a:r>
          </a:p>
          <a:p>
            <a:pPr marL="0" indent="0" algn="ctr">
              <a:buNone/>
            </a:pPr>
            <a:r>
              <a:rPr lang="en-US" altLang="en-US" sz="5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Throw a clock out the window!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93872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sz="8800" b="1" dirty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ROUND </a:t>
            </a:r>
            <a:r>
              <a:rPr lang="en-US" altLang="en-US" sz="8800" b="1" dirty="0" smtClean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4</a:t>
            </a:r>
            <a:endParaRPr lang="en-US" altLang="en-US" sz="8800" b="1" dirty="0">
              <a:solidFill>
                <a:srgbClr val="143D68"/>
              </a:solidFill>
              <a:latin typeface="Boulder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216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4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  <a:p>
            <a:pPr marL="0" indent="0">
              <a:buNone/>
            </a:pP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False: There are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eight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9561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4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  <a:p>
            <a:pPr marL="0" indent="0">
              <a:buNone/>
            </a:pP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water? (a)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metres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(b) kilogrammes (c) litres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27500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4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  <a:p>
            <a:pPr marL="0" indent="0">
              <a:buNone/>
            </a:pP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score a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trick in a match, how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goals do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score?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3373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4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  <a:p>
            <a:pPr marL="0" indent="0">
              <a:buNone/>
            </a:pP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 – 13) – 4 =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3221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4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</a:p>
          <a:p>
            <a:pPr marL="0" indent="0">
              <a:buNone/>
            </a:pP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10th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11309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1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  <a:p>
            <a:pPr marL="0" indent="0">
              <a:buNone/>
            </a:pP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2, 4, 6, ___, 10, 12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427892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4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6</a:t>
            </a:r>
          </a:p>
          <a:p>
            <a:pPr marL="0" indent="0">
              <a:buNone/>
            </a:pP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clock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show?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87" y="2348706"/>
            <a:ext cx="3019425" cy="30289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55239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chemeClr val="bg1"/>
                </a:solidFill>
              </a:rPr>
              <a:t>Maths</a:t>
            </a:r>
            <a:r>
              <a:rPr lang="en-US" altLang="en-US" b="1" dirty="0" smtClean="0">
                <a:solidFill>
                  <a:schemeClr val="bg1"/>
                </a:solidFill>
              </a:rPr>
              <a:t> Joke #6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did the two 4s skip lunch?</a:t>
            </a:r>
          </a:p>
          <a:p>
            <a:pPr marL="0" indent="0" algn="ctr">
              <a:buNone/>
            </a:pPr>
            <a:r>
              <a:rPr lang="en-US" altLang="en-US" sz="5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already 8!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81752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sz="8800" b="1" dirty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ROUND </a:t>
            </a:r>
            <a:r>
              <a:rPr lang="en-US" altLang="en-US" sz="8800" b="1" dirty="0" smtClean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3 ANSWERS</a:t>
            </a:r>
            <a:endParaRPr lang="en-US" altLang="en-US" sz="8800" b="1" dirty="0">
              <a:solidFill>
                <a:srgbClr val="143D68"/>
              </a:solidFill>
              <a:latin typeface="Boulder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418296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3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  <a:p>
            <a:pPr marL="0" indent="0">
              <a:buNone/>
            </a:pP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the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thirty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eight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fr-CA" altLang="en-US" sz="6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3990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3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  <a:p>
            <a:pPr marL="0" indent="0">
              <a:buNone/>
            </a:pP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fr-CA" altLang="en-US" sz="6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04882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3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  <a:p>
            <a:pPr marL="0" indent="0">
              <a:buNone/>
            </a:pP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longest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(a)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season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(b)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(c) </a:t>
            </a:r>
            <a:r>
              <a:rPr lang="fr-CA" altLang="en-US" sz="54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onth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(d)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fr-CA" altLang="en-US" sz="6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Season</a:t>
            </a:r>
            <a:endParaRPr lang="fr-CA" altLang="en-US" sz="6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42844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3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  <a:p>
            <a:pPr marL="0" indent="0">
              <a:buNone/>
            </a:pP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False:</a:t>
            </a:r>
          </a:p>
          <a:p>
            <a:pPr marL="0" indent="0">
              <a:buNone/>
            </a:pPr>
            <a:r>
              <a:rPr lang="fr-CA" altLang="en-US" sz="6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+ 4 + 3 = 3 + 2 + 4</a:t>
            </a:r>
          </a:p>
          <a:p>
            <a:pPr marL="0" indent="0" algn="ctr">
              <a:buNone/>
            </a:pPr>
            <a:r>
              <a:rPr lang="fr-CA" altLang="en-US" sz="6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endParaRPr lang="fr-CA" altLang="en-US" sz="6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93169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3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</a:p>
          <a:p>
            <a:pPr marL="0" indent="0">
              <a:buNone/>
            </a:pPr>
            <a:r>
              <a:rPr lang="fr-CA" altLang="en-US" sz="3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fr-CA" altLang="en-US" sz="3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3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</a:t>
            </a:r>
            <a:r>
              <a:rPr lang="fr-CA" altLang="en-US" sz="3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 </a:t>
            </a:r>
            <a:r>
              <a:rPr lang="fr-CA" altLang="en-US" sz="3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A" altLang="en-US" sz="3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100 Square. </a:t>
            </a:r>
            <a:r>
              <a:rPr lang="fr-CA" altLang="en-US" sz="3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3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3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</a:t>
            </a:r>
            <a:r>
              <a:rPr lang="fr-CA" altLang="en-US" sz="3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fr-CA" altLang="en-US" sz="3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</a:t>
            </a:r>
            <a:r>
              <a:rPr lang="fr-CA" altLang="en-US" sz="3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box?</a:t>
            </a:r>
          </a:p>
          <a:p>
            <a:pPr marL="0" indent="0" algn="ctr">
              <a:buNone/>
            </a:pPr>
            <a:r>
              <a:rPr lang="fr-CA" altLang="en-US" sz="6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32" y="2007283"/>
            <a:ext cx="4038600" cy="42291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417037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3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6</a:t>
            </a:r>
          </a:p>
          <a:p>
            <a:pPr marL="0" indent="0">
              <a:buNone/>
            </a:pPr>
            <a:r>
              <a:rPr lang="fr-CA" altLang="en-US" sz="42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r-CA" altLang="en-US" sz="4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2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42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fr-CA" altLang="en-US" sz="4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2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fr-CA" altLang="en-US" sz="4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pet in </a:t>
            </a:r>
            <a:r>
              <a:rPr lang="fr-CA" altLang="en-US" sz="42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CA" altLang="en-US" sz="4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class?</a:t>
            </a:r>
          </a:p>
          <a:p>
            <a:pPr marL="0" indent="0" algn="ctr">
              <a:buNone/>
            </a:pPr>
            <a:r>
              <a:rPr lang="fr-CA" altLang="en-US" sz="6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Dogs</a:t>
            </a:r>
            <a:endParaRPr lang="fr-CA" altLang="en-US" sz="6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32" y="1983345"/>
            <a:ext cx="4038600" cy="42530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70792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chemeClr val="bg1"/>
                </a:solidFill>
              </a:rPr>
              <a:t>Maths</a:t>
            </a:r>
            <a:r>
              <a:rPr lang="en-US" altLang="en-US" b="1" dirty="0" smtClean="0">
                <a:solidFill>
                  <a:schemeClr val="bg1"/>
                </a:solidFill>
              </a:rPr>
              <a:t> Joke #7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did the teacher write the </a:t>
            </a:r>
            <a:r>
              <a:rPr lang="en-US" altLang="en-US" sz="4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altLang="en-US" sz="4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problem on the window?</a:t>
            </a:r>
          </a:p>
          <a:p>
            <a:pPr marL="0" indent="0" algn="ctr">
              <a:buNone/>
            </a:pPr>
            <a:r>
              <a:rPr lang="en-US" altLang="en-US" sz="6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wanted it to be very clear!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97437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1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  <a:p>
            <a:pPr marL="0" indent="0">
              <a:buNone/>
            </a:pP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11 an </a:t>
            </a: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an </a:t>
            </a: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3769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sz="8800" b="1" dirty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ROUND 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52444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5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  <a:p>
            <a:pPr marL="0" indent="0">
              <a:buNone/>
            </a:pP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False: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triangles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 a rectangle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  <p:sp>
        <p:nvSpPr>
          <p:cNvPr id="3" name="Rectangle 2"/>
          <p:cNvSpPr/>
          <p:nvPr/>
        </p:nvSpPr>
        <p:spPr>
          <a:xfrm>
            <a:off x="5076056" y="2924944"/>
            <a:ext cx="3600400" cy="208823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353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  <p:bldP spid="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5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zeroes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(0s) in a million? (a) 6 (b) 7 (c) 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424333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5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  <a:p>
            <a:pPr marL="0" indent="0">
              <a:buNone/>
            </a:pP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412629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5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to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football pitch? (a) mm (b) cm (c) m (d) km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93835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5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</a:p>
          <a:p>
            <a:pPr marL="0" indent="0">
              <a:buNone/>
            </a:pP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431,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value of the 3? (a) 30 (b) 3 (c) 300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13541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5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A" altLang="en-US" sz="6000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16986"/>
            <a:ext cx="7092280" cy="228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chemeClr val="bg1"/>
                </a:solidFill>
              </a:rPr>
              <a:t>Maths</a:t>
            </a:r>
            <a:r>
              <a:rPr lang="en-US" altLang="en-US" b="1" dirty="0" smtClean="0">
                <a:solidFill>
                  <a:schemeClr val="bg1"/>
                </a:solidFill>
              </a:rPr>
              <a:t> Joke #8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king of the pencil case?</a:t>
            </a:r>
          </a:p>
          <a:p>
            <a:pPr marL="0" indent="0" algn="ctr">
              <a:buNone/>
            </a:pPr>
            <a:r>
              <a:rPr lang="en-US" altLang="en-US" sz="6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ruler!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5619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sz="8800" b="1" dirty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ROUND </a:t>
            </a:r>
            <a:r>
              <a:rPr lang="en-US" altLang="en-US" sz="8800" b="1" dirty="0" smtClean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4 ANSWERS</a:t>
            </a:r>
            <a:endParaRPr lang="en-US" altLang="en-US" sz="8800" b="1" dirty="0">
              <a:solidFill>
                <a:srgbClr val="143D68"/>
              </a:solidFill>
              <a:latin typeface="Boulder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06588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4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  <a:p>
            <a:pPr marL="0" indent="0">
              <a:buNone/>
            </a:pP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False: There are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eight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fr-CA" altLang="en-US" sz="6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57350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1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  <a:p>
            <a:pPr marL="0" indent="0">
              <a:buNone/>
            </a:pP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8, 3 and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46925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4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  <a:p>
            <a:pPr marL="0" indent="0">
              <a:buNone/>
            </a:pP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water? (a)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metres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(b) kilogrammes (c) litres</a:t>
            </a:r>
          </a:p>
          <a:p>
            <a:pPr marL="0" indent="0" algn="ctr">
              <a:buNone/>
            </a:pPr>
            <a:r>
              <a:rPr lang="fr-CA" altLang="en-US" sz="6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Litres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1480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4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  <a:p>
            <a:pPr marL="0" indent="0">
              <a:buNone/>
            </a:pP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score a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trick in a match, how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goals do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score?</a:t>
            </a:r>
          </a:p>
          <a:p>
            <a:pPr marL="0" indent="0" algn="ctr">
              <a:buNone/>
            </a:pPr>
            <a:r>
              <a:rPr lang="fr-CA" altLang="en-US" sz="6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75751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4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  <a:p>
            <a:pPr marL="0" indent="0">
              <a:buNone/>
            </a:pP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 – 13) – 4 = ?</a:t>
            </a:r>
          </a:p>
          <a:p>
            <a:pPr marL="0" indent="0" algn="ctr">
              <a:buNone/>
            </a:pPr>
            <a:r>
              <a:rPr lang="fr-CA" altLang="en-US" sz="6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771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4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</a:p>
          <a:p>
            <a:pPr marL="0" indent="0">
              <a:buNone/>
            </a:pP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10th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fr-CA" altLang="en-US" sz="6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endParaRPr lang="fr-CA" altLang="en-US" sz="6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2138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4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6</a:t>
            </a:r>
          </a:p>
          <a:p>
            <a:pPr marL="0" indent="0">
              <a:buNone/>
            </a:pP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clock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show?</a:t>
            </a:r>
          </a:p>
          <a:p>
            <a:pPr marL="0" indent="0" algn="ctr">
              <a:buNone/>
            </a:pPr>
            <a:r>
              <a:rPr lang="fr-CA" altLang="en-US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</a:t>
            </a:r>
            <a:r>
              <a:rPr lang="fr-CA" altLang="en-US" sz="4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fr-CA" altLang="en-US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(2:30)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87" y="2348706"/>
            <a:ext cx="3019425" cy="30289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33610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chemeClr val="bg1"/>
                </a:solidFill>
              </a:rPr>
              <a:t>Maths</a:t>
            </a:r>
            <a:r>
              <a:rPr lang="en-US" altLang="en-US" b="1" dirty="0" smtClean="0">
                <a:solidFill>
                  <a:schemeClr val="bg1"/>
                </a:solidFill>
              </a:rPr>
              <a:t> Joke #9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was 6 afraid of 7?</a:t>
            </a:r>
          </a:p>
          <a:p>
            <a:pPr marL="0" indent="0" algn="ctr">
              <a:buNone/>
            </a:pPr>
            <a:r>
              <a:rPr lang="en-US" altLang="en-US" sz="6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7 8 9!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38608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sz="8800" b="1" dirty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ROUND </a:t>
            </a:r>
            <a:r>
              <a:rPr lang="en-US" altLang="en-US" sz="8800" b="1" dirty="0" smtClean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6</a:t>
            </a:r>
            <a:endParaRPr lang="en-US" altLang="en-US" sz="8800" b="1" dirty="0">
              <a:solidFill>
                <a:srgbClr val="143D68"/>
              </a:solidFill>
              <a:latin typeface="Boulder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223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</a:t>
            </a:r>
            <a:r>
              <a:rPr lang="en-US" altLang="en-US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5122912" cy="4525963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3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CA" altLang="en-US" sz="32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movie</a:t>
            </a:r>
            <a:r>
              <a:rPr lang="fr-CA" altLang="en-US" sz="3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2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starts</a:t>
            </a:r>
            <a:r>
              <a:rPr lang="fr-CA" altLang="en-US" sz="3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6pm and </a:t>
            </a:r>
            <a:r>
              <a:rPr lang="fr-CA" altLang="en-US" sz="32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lasts</a:t>
            </a:r>
            <a:r>
              <a:rPr lang="fr-CA" altLang="en-US" sz="3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 minutes. At </a:t>
            </a:r>
            <a:r>
              <a:rPr lang="fr-CA" altLang="en-US" sz="32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3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fr-CA" altLang="en-US" sz="32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fr-CA" altLang="en-US" sz="3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2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CA" altLang="en-US" sz="3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end? (a) </a:t>
            </a:r>
            <a:r>
              <a:rPr lang="fr-CA" altLang="en-US" sz="32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fr-CA" altLang="en-US" sz="3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:00pm </a:t>
            </a:r>
            <a:r>
              <a:rPr lang="fr-CA" altLang="en-US" sz="3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 6:30pm (c) 7:30pm (d) </a:t>
            </a:r>
            <a:r>
              <a:rPr lang="fr-CA" altLang="en-US" sz="3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8:30pm</a:t>
            </a:r>
            <a:endParaRPr lang="fr-CA" altLang="en-US" sz="3200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48880"/>
            <a:ext cx="2962275" cy="30384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400905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</a:t>
            </a:r>
            <a:r>
              <a:rPr lang="en-US" altLang="en-US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  <a:p>
            <a:pPr marL="0" indent="0">
              <a:buNone/>
            </a:pP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19 -      = 11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box?     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  <p:sp>
        <p:nvSpPr>
          <p:cNvPr id="2" name="Rectangle 1"/>
          <p:cNvSpPr/>
          <p:nvPr/>
        </p:nvSpPr>
        <p:spPr>
          <a:xfrm>
            <a:off x="2843808" y="2636912"/>
            <a:ext cx="792088" cy="79208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034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  <p:bldP spid="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</a:t>
            </a:r>
            <a:r>
              <a:rPr lang="en-US" altLang="en-US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½ of 12?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83971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1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  <a:p>
            <a:pPr marL="0" indent="0">
              <a:buNone/>
            </a:pP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6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6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 in €2?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20158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</a:t>
            </a:r>
            <a:r>
              <a:rPr lang="en-US" altLang="en-US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  <a:p>
            <a:pPr marL="0" indent="0">
              <a:buNone/>
            </a:pP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3D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  <p:sp>
        <p:nvSpPr>
          <p:cNvPr id="3" name="Cube 2"/>
          <p:cNvSpPr/>
          <p:nvPr/>
        </p:nvSpPr>
        <p:spPr>
          <a:xfrm>
            <a:off x="3347864" y="3717032"/>
            <a:ext cx="2160240" cy="2160240"/>
          </a:xfrm>
          <a:prstGeom prst="cub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5387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  <p:bldP spid="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</a:t>
            </a:r>
            <a:r>
              <a:rPr lang="en-US" altLang="en-US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coins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869631"/>
            <a:ext cx="1273136" cy="1296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77" y="3861049"/>
            <a:ext cx="1279143" cy="13047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089" y="3861049"/>
            <a:ext cx="1288314" cy="1304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972" y="4068923"/>
            <a:ext cx="1081827" cy="1096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207096"/>
            <a:ext cx="944885" cy="9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7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</a:t>
            </a:r>
            <a:r>
              <a:rPr lang="en-US" altLang="en-US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6</a:t>
            </a:r>
          </a:p>
          <a:p>
            <a:pPr marL="0" indent="0">
              <a:buNone/>
            </a:pP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players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hurling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team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players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 basketball team.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815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chemeClr val="bg1"/>
                </a:solidFill>
              </a:rPr>
              <a:t>Maths</a:t>
            </a:r>
            <a:r>
              <a:rPr lang="en-US" altLang="en-US" b="1" dirty="0" smtClean="0">
                <a:solidFill>
                  <a:schemeClr val="bg1"/>
                </a:solidFill>
              </a:rPr>
              <a:t> Joke #10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one </a:t>
            </a:r>
            <a:r>
              <a:rPr lang="en-US" altLang="en-US" sz="4800" dirty="0" err="1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altLang="en-US" sz="4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book say to the other?</a:t>
            </a:r>
          </a:p>
          <a:p>
            <a:pPr marL="0" indent="0" algn="ctr">
              <a:buNone/>
            </a:pPr>
            <a:r>
              <a:rPr lang="en-US" altLang="en-US" sz="4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don’t know about you, but I’ve got a lot of problems!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99199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sz="8800" b="1" dirty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ROUND </a:t>
            </a:r>
            <a:r>
              <a:rPr lang="en-US" altLang="en-US" sz="8800" b="1" dirty="0" smtClean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5 ANSWERS</a:t>
            </a:r>
            <a:endParaRPr lang="en-US" altLang="en-US" sz="8800" b="1" dirty="0">
              <a:solidFill>
                <a:srgbClr val="143D68"/>
              </a:solidFill>
              <a:latin typeface="Boulder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50796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5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  <a:p>
            <a:pPr marL="0" indent="0">
              <a:buNone/>
            </a:pP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False: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triangles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 a </a:t>
            </a:r>
            <a:r>
              <a:rPr lang="fr-CA" altLang="en-US" sz="4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rectangle</a:t>
            </a:r>
          </a:p>
          <a:p>
            <a:pPr marL="0" indent="0" algn="ctr">
              <a:buNone/>
            </a:pPr>
            <a:r>
              <a:rPr lang="fr-CA" altLang="en-US" sz="6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endParaRPr lang="fr-CA" altLang="en-US" sz="6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  <p:sp>
        <p:nvSpPr>
          <p:cNvPr id="3" name="Rectangle 2"/>
          <p:cNvSpPr/>
          <p:nvPr/>
        </p:nvSpPr>
        <p:spPr>
          <a:xfrm>
            <a:off x="5076056" y="2924944"/>
            <a:ext cx="3600400" cy="2088232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076056" y="2924944"/>
            <a:ext cx="3600400" cy="208823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77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  <p:bldP spid="3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5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zeroes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(0s) in a million? (a) 6 (b) 7 (c) 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marL="0" indent="0" algn="ctr">
              <a:buNone/>
            </a:pPr>
            <a:r>
              <a:rPr lang="fr-CA" altLang="en-US" sz="6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A" altLang="en-US" sz="6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1373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5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  <a:p>
            <a:pPr marL="0" indent="0">
              <a:buNone/>
            </a:pP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fr-CA" altLang="en-US" sz="6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4547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5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to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football pitch? (a) mm (b) cm (c) m (d) 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</a:p>
          <a:p>
            <a:pPr marL="0" indent="0" algn="ctr">
              <a:buNone/>
            </a:pPr>
            <a:r>
              <a:rPr lang="fr-CA" altLang="en-US" sz="6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(</a:t>
            </a:r>
            <a:r>
              <a:rPr lang="fr-CA" altLang="en-US" sz="66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metres</a:t>
            </a:r>
            <a:r>
              <a:rPr lang="fr-CA" altLang="en-US" sz="6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CA" altLang="en-US" sz="6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21843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5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</a:p>
          <a:p>
            <a:pPr marL="0" indent="0">
              <a:buNone/>
            </a:pP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431,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value of the 3? (a) 30 (b) 3 (c) 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</a:p>
          <a:p>
            <a:pPr marL="0" indent="0" algn="ctr">
              <a:buNone/>
            </a:pPr>
            <a:r>
              <a:rPr lang="fr-CA" altLang="en-US" sz="6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33231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1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48920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</a:p>
          <a:p>
            <a:pPr marL="0" indent="0">
              <a:buNone/>
            </a:pP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8.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hundreds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I?</a:t>
            </a:r>
          </a:p>
          <a:p>
            <a:pPr marL="0" indent="0">
              <a:buNone/>
            </a:pPr>
            <a:endParaRPr lang="fr-CA" altLang="en-US" sz="2800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91732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5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A" altLang="en-US" sz="6000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A" altLang="en-US" sz="6000" dirty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A" altLang="en-US" sz="6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mushrooms</a:t>
            </a:r>
            <a:endParaRPr lang="fr-CA" altLang="en-US" sz="6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20" y="2420888"/>
            <a:ext cx="7092280" cy="228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8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chemeClr val="bg1"/>
                </a:solidFill>
              </a:rPr>
              <a:t>Maths</a:t>
            </a:r>
            <a:r>
              <a:rPr lang="en-US" altLang="en-US" b="1" dirty="0" smtClean="0">
                <a:solidFill>
                  <a:schemeClr val="bg1"/>
                </a:solidFill>
              </a:rPr>
              <a:t> Joke #</a:t>
            </a:r>
            <a:r>
              <a:rPr lang="en-US" altLang="en-US" b="1" dirty="0" smtClean="0">
                <a:solidFill>
                  <a:schemeClr val="bg1"/>
                </a:solidFill>
              </a:rPr>
              <a:t>11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the triangle say to the circle?</a:t>
            </a:r>
          </a:p>
          <a:p>
            <a:pPr marL="0" indent="0" algn="ctr">
              <a:buNone/>
            </a:pPr>
            <a:r>
              <a:rPr lang="en-US" altLang="en-US" sz="6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pointless!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89543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sz="8800" b="1" dirty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ROUND </a:t>
            </a:r>
            <a:r>
              <a:rPr lang="en-US" altLang="en-US" sz="8800" b="1" dirty="0" smtClean="0">
                <a:solidFill>
                  <a:srgbClr val="143D68"/>
                </a:solidFill>
                <a:latin typeface="Boulder" pitchFamily="2" charset="0"/>
                <a:cs typeface="Arial" panose="020B0604020202020204" pitchFamily="34" charset="0"/>
              </a:rPr>
              <a:t>6 ANSWERS</a:t>
            </a:r>
            <a:endParaRPr lang="en-US" altLang="en-US" sz="8800" b="1" dirty="0">
              <a:solidFill>
                <a:srgbClr val="143D68"/>
              </a:solidFill>
              <a:latin typeface="Boulder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223374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</a:t>
            </a:r>
            <a:r>
              <a:rPr lang="en-US" altLang="en-US" b="1" dirty="0" smtClean="0">
                <a:solidFill>
                  <a:schemeClr val="bg1"/>
                </a:solidFill>
              </a:rPr>
              <a:t>6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5122912" cy="4525963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3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CA" altLang="en-US" sz="32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movie</a:t>
            </a:r>
            <a:r>
              <a:rPr lang="fr-CA" altLang="en-US" sz="3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2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starts</a:t>
            </a:r>
            <a:r>
              <a:rPr lang="fr-CA" altLang="en-US" sz="3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6pm and </a:t>
            </a:r>
            <a:r>
              <a:rPr lang="fr-CA" altLang="en-US" sz="32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lasts</a:t>
            </a:r>
            <a:r>
              <a:rPr lang="fr-CA" altLang="en-US" sz="3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 minutes. At </a:t>
            </a:r>
            <a:r>
              <a:rPr lang="fr-CA" altLang="en-US" sz="32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3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fr-CA" altLang="en-US" sz="32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fr-CA" altLang="en-US" sz="3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32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CA" altLang="en-US" sz="3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end? (a</a:t>
            </a:r>
            <a:r>
              <a:rPr lang="fr-CA" altLang="en-US" sz="320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CA" altLang="en-US" sz="320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fr-CA" altLang="en-US" sz="320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:00pm </a:t>
            </a:r>
            <a:r>
              <a:rPr lang="fr-CA" altLang="en-US" sz="32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 6:30pm (c) 7:30pm (d</a:t>
            </a:r>
            <a:r>
              <a:rPr lang="fr-CA" altLang="en-US" sz="320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CA" altLang="en-US" sz="320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fr-CA" altLang="en-US" sz="320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:30pm</a:t>
            </a:r>
            <a:endParaRPr lang="fr-CA" altLang="en-US" sz="3200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A" altLang="en-US" sz="6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7:30pm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48880"/>
            <a:ext cx="2962275" cy="30384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9726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</a:t>
            </a:r>
            <a:r>
              <a:rPr lang="en-US" altLang="en-US" b="1" dirty="0" smtClean="0">
                <a:solidFill>
                  <a:schemeClr val="bg1"/>
                </a:solidFill>
              </a:rPr>
              <a:t>6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  <a:p>
            <a:pPr marL="0" indent="0">
              <a:buNone/>
            </a:pP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19 -      = 11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54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box</a:t>
            </a:r>
            <a:r>
              <a:rPr lang="fr-CA" altLang="en-US" sz="54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fr-CA" altLang="en-US" sz="6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fr-CA" altLang="en-US" sz="6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fr-CA" altLang="en-US" sz="6000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  <p:sp>
        <p:nvSpPr>
          <p:cNvPr id="2" name="Rectangle 1"/>
          <p:cNvSpPr/>
          <p:nvPr/>
        </p:nvSpPr>
        <p:spPr>
          <a:xfrm>
            <a:off x="2699792" y="2531512"/>
            <a:ext cx="7920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82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  <p:bldP spid="2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</a:t>
            </a:r>
            <a:r>
              <a:rPr lang="en-US" altLang="en-US" b="1" dirty="0" smtClean="0">
                <a:solidFill>
                  <a:schemeClr val="bg1"/>
                </a:solidFill>
              </a:rPr>
              <a:t>6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en-US" sz="6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½ of 12</a:t>
            </a:r>
            <a:r>
              <a:rPr lang="fr-CA" altLang="en-US" sz="6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fr-CA" altLang="en-US" sz="6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CA" altLang="en-US" sz="6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312036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</a:t>
            </a:r>
            <a:r>
              <a:rPr lang="en-US" altLang="en-US" b="1" dirty="0" smtClean="0">
                <a:solidFill>
                  <a:schemeClr val="bg1"/>
                </a:solidFill>
              </a:rPr>
              <a:t>6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  <a:p>
            <a:pPr marL="0" indent="0">
              <a:buNone/>
            </a:pP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3D </a:t>
            </a:r>
            <a:r>
              <a:rPr lang="fr-CA" altLang="en-US" sz="48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r>
              <a:rPr lang="fr-CA" altLang="en-US" sz="48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fr-CA" altLang="en-US" sz="4800" dirty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A" altLang="en-US" sz="4800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A" altLang="en-US" sz="6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  <p:sp>
        <p:nvSpPr>
          <p:cNvPr id="3" name="Cube 2"/>
          <p:cNvSpPr/>
          <p:nvPr/>
        </p:nvSpPr>
        <p:spPr>
          <a:xfrm>
            <a:off x="3959932" y="3281288"/>
            <a:ext cx="1800200" cy="1800200"/>
          </a:xfrm>
          <a:prstGeom prst="cub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107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  <p:bldP spid="3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</a:t>
            </a:r>
            <a:r>
              <a:rPr lang="en-US" altLang="en-US" b="1" dirty="0" smtClean="0">
                <a:solidFill>
                  <a:schemeClr val="bg1"/>
                </a:solidFill>
              </a:rPr>
              <a:t>6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fr-CA" altLang="en-US" sz="2800" b="1" u="sng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CA" altLang="en-US" sz="2800" b="1" u="sng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en-US" sz="3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altLang="en-US" sz="3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fr-CA" altLang="en-US" sz="3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fr-CA" altLang="en-US" sz="3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fr-CA" altLang="en-US" sz="3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coins </a:t>
            </a:r>
            <a:r>
              <a:rPr lang="fr-CA" altLang="en-US" sz="36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fr-CA" altLang="en-US" sz="36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fr-CA" altLang="en-US" sz="4400" dirty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A" altLang="en-US" sz="4400" dirty="0" smtClean="0">
              <a:solidFill>
                <a:srgbClr val="14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A" altLang="en-US" sz="6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€3.75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3113331"/>
            <a:ext cx="1273136" cy="1296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76" y="3104749"/>
            <a:ext cx="1279143" cy="13047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088" y="3104749"/>
            <a:ext cx="1288314" cy="1304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971" y="3312623"/>
            <a:ext cx="1081827" cy="1096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7" y="3450796"/>
            <a:ext cx="944885" cy="9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3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Round </a:t>
            </a:r>
            <a:r>
              <a:rPr lang="en-US" altLang="en-US" b="1" dirty="0" smtClean="0">
                <a:solidFill>
                  <a:schemeClr val="bg1"/>
                </a:solidFill>
              </a:rPr>
              <a:t>6 Answers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fr-CA" altLang="en-US" sz="2800" b="1" u="sng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6</a:t>
            </a:r>
          </a:p>
          <a:p>
            <a:pPr marL="0" indent="0">
              <a:buNone/>
            </a:pP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players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hurling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team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A" altLang="en-US" sz="4000" dirty="0" err="1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players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 basketball team</a:t>
            </a:r>
            <a:r>
              <a:rPr lang="fr-CA" altLang="en-US" sz="4000" dirty="0" smtClean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fr-CA" altLang="en-US" sz="6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(15 + 5)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54153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chemeClr val="bg1"/>
                </a:solidFill>
              </a:rPr>
              <a:t>Maths</a:t>
            </a:r>
            <a:r>
              <a:rPr lang="en-US" altLang="en-US" b="1" dirty="0" smtClean="0">
                <a:solidFill>
                  <a:schemeClr val="bg1"/>
                </a:solidFill>
              </a:rPr>
              <a:t> Joke #</a:t>
            </a:r>
            <a:r>
              <a:rPr lang="en-US" altLang="en-US" b="1" dirty="0" smtClean="0">
                <a:solidFill>
                  <a:schemeClr val="bg1"/>
                </a:solidFill>
              </a:rPr>
              <a:t>12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55788"/>
            <a:ext cx="7427168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dirty="0">
                <a:solidFill>
                  <a:srgbClr val="14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hired a man to do 8 odd-jobs for me.</a:t>
            </a:r>
          </a:p>
          <a:p>
            <a:pPr marL="0" indent="0" algn="ctr">
              <a:buNone/>
            </a:pPr>
            <a:r>
              <a:rPr lang="en-US" altLang="en-US" sz="6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only did jobs 1, 3, 5 and 7!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2" y="260648"/>
            <a:ext cx="1763688" cy="446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623638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© </a:t>
            </a:r>
            <a:r>
              <a:rPr lang="en-IE" sz="1200" b="1" dirty="0" err="1" smtClean="0"/>
              <a:t>Seomra</a:t>
            </a:r>
            <a:r>
              <a:rPr lang="en-IE" sz="1200" b="1" dirty="0" smtClean="0"/>
              <a:t> </a:t>
            </a:r>
            <a:r>
              <a:rPr lang="en-IE" sz="1200" b="1" dirty="0" err="1" smtClean="0"/>
              <a:t>Ranga</a:t>
            </a:r>
            <a:r>
              <a:rPr lang="en-IE" sz="1200" b="1" dirty="0" smtClean="0"/>
              <a:t> 2017 www.seomraranga.com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19831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5263</TotalTime>
  <Words>2472</Words>
  <Application>Microsoft Office PowerPoint</Application>
  <PresentationFormat>On-screen Show (4:3)</PresentationFormat>
  <Paragraphs>503</Paragraphs>
  <Slides>114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15" baseType="lpstr">
      <vt:lpstr>Diseño predeterminado</vt:lpstr>
      <vt:lpstr>Maths Week 2017</vt:lpstr>
      <vt:lpstr>Before You Start</vt:lpstr>
      <vt:lpstr>Before You Start</vt:lpstr>
      <vt:lpstr>PowerPoint Presentation</vt:lpstr>
      <vt:lpstr>Round 1</vt:lpstr>
      <vt:lpstr>Round 1</vt:lpstr>
      <vt:lpstr>Round 1</vt:lpstr>
      <vt:lpstr>Round 1</vt:lpstr>
      <vt:lpstr>Round 1</vt:lpstr>
      <vt:lpstr>Round 1</vt:lpstr>
      <vt:lpstr>Maths Joke #1</vt:lpstr>
      <vt:lpstr>PowerPoint Presentation</vt:lpstr>
      <vt:lpstr>Round 2</vt:lpstr>
      <vt:lpstr>Round 2</vt:lpstr>
      <vt:lpstr>Round 2</vt:lpstr>
      <vt:lpstr>Round 2</vt:lpstr>
      <vt:lpstr>Round 2</vt:lpstr>
      <vt:lpstr>Round 2</vt:lpstr>
      <vt:lpstr>Maths Joke #2</vt:lpstr>
      <vt:lpstr>PowerPoint Presentation</vt:lpstr>
      <vt:lpstr>Round 1 Answers</vt:lpstr>
      <vt:lpstr>Round 1 Answers</vt:lpstr>
      <vt:lpstr>Round 1 Answers</vt:lpstr>
      <vt:lpstr>Round 1 Answers</vt:lpstr>
      <vt:lpstr>Round 1 Answers</vt:lpstr>
      <vt:lpstr>Round 1 Answers</vt:lpstr>
      <vt:lpstr>Maths Joke #3</vt:lpstr>
      <vt:lpstr>PowerPoint Presentation</vt:lpstr>
      <vt:lpstr>Round 3</vt:lpstr>
      <vt:lpstr>Round 3</vt:lpstr>
      <vt:lpstr>Round 3</vt:lpstr>
      <vt:lpstr>Round 3</vt:lpstr>
      <vt:lpstr>Round 3</vt:lpstr>
      <vt:lpstr>Round 3</vt:lpstr>
      <vt:lpstr>Maths Joke #4</vt:lpstr>
      <vt:lpstr>PowerPoint Presentation</vt:lpstr>
      <vt:lpstr>Round 2 Answers</vt:lpstr>
      <vt:lpstr>Round 2 Answers</vt:lpstr>
      <vt:lpstr>Round 2 Answers</vt:lpstr>
      <vt:lpstr>Round 2 Answers</vt:lpstr>
      <vt:lpstr>Round 2 Answers</vt:lpstr>
      <vt:lpstr>Round 2 Answers</vt:lpstr>
      <vt:lpstr>Maths Joke #5</vt:lpstr>
      <vt:lpstr>PowerPoint Presentation</vt:lpstr>
      <vt:lpstr>Round 4</vt:lpstr>
      <vt:lpstr>Round 4</vt:lpstr>
      <vt:lpstr>Round 4</vt:lpstr>
      <vt:lpstr>Round 4</vt:lpstr>
      <vt:lpstr>Round 4</vt:lpstr>
      <vt:lpstr>Round 4</vt:lpstr>
      <vt:lpstr>Maths Joke #6</vt:lpstr>
      <vt:lpstr>PowerPoint Presentation</vt:lpstr>
      <vt:lpstr>Round 3 Answers</vt:lpstr>
      <vt:lpstr>Round 3 Answers</vt:lpstr>
      <vt:lpstr>Round 3 Answers</vt:lpstr>
      <vt:lpstr>Round 3 Answers</vt:lpstr>
      <vt:lpstr>Round 3 Answers</vt:lpstr>
      <vt:lpstr>Round 3 Answers</vt:lpstr>
      <vt:lpstr>Maths Joke #7</vt:lpstr>
      <vt:lpstr>PowerPoint Presentation</vt:lpstr>
      <vt:lpstr>Round 5</vt:lpstr>
      <vt:lpstr>Round 5</vt:lpstr>
      <vt:lpstr>Round 5</vt:lpstr>
      <vt:lpstr>Round 5</vt:lpstr>
      <vt:lpstr>Round 5</vt:lpstr>
      <vt:lpstr>Round 5</vt:lpstr>
      <vt:lpstr>Maths Joke #8</vt:lpstr>
      <vt:lpstr>PowerPoint Presentation</vt:lpstr>
      <vt:lpstr>Round 4 Answers</vt:lpstr>
      <vt:lpstr>Round 4 Answers</vt:lpstr>
      <vt:lpstr>Round 4 Answers</vt:lpstr>
      <vt:lpstr>Round 4 Answers</vt:lpstr>
      <vt:lpstr>Round 4 Answers</vt:lpstr>
      <vt:lpstr>Round 4 Answers</vt:lpstr>
      <vt:lpstr>Maths Joke #9</vt:lpstr>
      <vt:lpstr>PowerPoint Presentation</vt:lpstr>
      <vt:lpstr>Round 6</vt:lpstr>
      <vt:lpstr>Round 6</vt:lpstr>
      <vt:lpstr>Round 6</vt:lpstr>
      <vt:lpstr>Round 6</vt:lpstr>
      <vt:lpstr>Round 6</vt:lpstr>
      <vt:lpstr>Round 6</vt:lpstr>
      <vt:lpstr>Maths Joke #10</vt:lpstr>
      <vt:lpstr>PowerPoint Presentation</vt:lpstr>
      <vt:lpstr>Round 5 Answers</vt:lpstr>
      <vt:lpstr>Round 5 Answers</vt:lpstr>
      <vt:lpstr>Round 5 Answers</vt:lpstr>
      <vt:lpstr>Round 5 Answers</vt:lpstr>
      <vt:lpstr>Round 5 Answers</vt:lpstr>
      <vt:lpstr>Round 5 Answers</vt:lpstr>
      <vt:lpstr>Maths Joke #11</vt:lpstr>
      <vt:lpstr>PowerPoint Presentation</vt:lpstr>
      <vt:lpstr>Round 6 Answers</vt:lpstr>
      <vt:lpstr>Round 6 Answers</vt:lpstr>
      <vt:lpstr>Round 6 Answers</vt:lpstr>
      <vt:lpstr>Round 6 Answers</vt:lpstr>
      <vt:lpstr>Round 6 Answers</vt:lpstr>
      <vt:lpstr>Round 6 Answers</vt:lpstr>
      <vt:lpstr>Maths Joke #12</vt:lpstr>
      <vt:lpstr>PowerPoint Presentation</vt:lpstr>
      <vt:lpstr>Tie-Break Round</vt:lpstr>
      <vt:lpstr>Tie-Break Round</vt:lpstr>
      <vt:lpstr>Tie-Break Round</vt:lpstr>
      <vt:lpstr>Tie-Break Round</vt:lpstr>
      <vt:lpstr>Tie-Break Round</vt:lpstr>
      <vt:lpstr>Tie-Break Round</vt:lpstr>
      <vt:lpstr>PowerPoint Presentation</vt:lpstr>
      <vt:lpstr>Tie-Break Round Answers</vt:lpstr>
      <vt:lpstr>Tie-Break Round Answers</vt:lpstr>
      <vt:lpstr>Tie-Break Round Answers</vt:lpstr>
      <vt:lpstr>Tie-Break Round Answers</vt:lpstr>
      <vt:lpstr>Tie-Break Round Answers</vt:lpstr>
      <vt:lpstr>Tie-Break Round Answers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Damien</cp:lastModifiedBy>
  <cp:revision>624</cp:revision>
  <dcterms:created xsi:type="dcterms:W3CDTF">2010-05-23T14:28:12Z</dcterms:created>
  <dcterms:modified xsi:type="dcterms:W3CDTF">2017-10-10T19:03:13Z</dcterms:modified>
</cp:coreProperties>
</file>