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sldIdLst>
    <p:sldId id="256" r:id="rId2"/>
    <p:sldId id="258" r:id="rId3"/>
    <p:sldId id="267" r:id="rId4"/>
    <p:sldId id="266" r:id="rId5"/>
    <p:sldId id="257" r:id="rId6"/>
    <p:sldId id="261" r:id="rId7"/>
    <p:sldId id="264" r:id="rId8"/>
    <p:sldId id="263" r:id="rId9"/>
    <p:sldId id="262" r:id="rId10"/>
    <p:sldId id="260" r:id="rId11"/>
    <p:sldId id="38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38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89" r:id="rId28"/>
    <p:sldId id="282" r:id="rId29"/>
    <p:sldId id="283" r:id="rId30"/>
    <p:sldId id="284" r:id="rId31"/>
    <p:sldId id="285" r:id="rId32"/>
    <p:sldId id="288" r:id="rId33"/>
    <p:sldId id="287" r:id="rId34"/>
    <p:sldId id="286" r:id="rId35"/>
    <p:sldId id="390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91" r:id="rId44"/>
    <p:sldId id="296" r:id="rId45"/>
    <p:sldId id="297" r:id="rId46"/>
    <p:sldId id="298" r:id="rId47"/>
    <p:sldId id="299" r:id="rId48"/>
    <p:sldId id="301" r:id="rId49"/>
    <p:sldId id="302" r:id="rId50"/>
    <p:sldId id="300" r:id="rId51"/>
    <p:sldId id="39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93" r:id="rId60"/>
    <p:sldId id="310" r:id="rId61"/>
    <p:sldId id="311" r:id="rId62"/>
    <p:sldId id="312" r:id="rId63"/>
    <p:sldId id="313" r:id="rId64"/>
    <p:sldId id="316" r:id="rId65"/>
    <p:sldId id="315" r:id="rId66"/>
    <p:sldId id="314" r:id="rId67"/>
    <p:sldId id="394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95" r:id="rId76"/>
    <p:sldId id="324" r:id="rId77"/>
    <p:sldId id="325" r:id="rId78"/>
    <p:sldId id="330" r:id="rId79"/>
    <p:sldId id="329" r:id="rId80"/>
    <p:sldId id="328" r:id="rId81"/>
    <p:sldId id="327" r:id="rId82"/>
    <p:sldId id="326" r:id="rId83"/>
    <p:sldId id="396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97" r:id="rId92"/>
    <p:sldId id="338" r:id="rId93"/>
    <p:sldId id="339" r:id="rId94"/>
    <p:sldId id="340" r:id="rId95"/>
    <p:sldId id="341" r:id="rId96"/>
    <p:sldId id="344" r:id="rId97"/>
    <p:sldId id="343" r:id="rId98"/>
    <p:sldId id="342" r:id="rId99"/>
    <p:sldId id="398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99" r:id="rId108"/>
    <p:sldId id="352" r:id="rId109"/>
    <p:sldId id="353" r:id="rId110"/>
    <p:sldId id="354" r:id="rId111"/>
    <p:sldId id="355" r:id="rId112"/>
    <p:sldId id="356" r:id="rId113"/>
    <p:sldId id="357" r:id="rId114"/>
    <p:sldId id="358" r:id="rId115"/>
    <p:sldId id="400" r:id="rId116"/>
    <p:sldId id="359" r:id="rId117"/>
    <p:sldId id="360" r:id="rId118"/>
    <p:sldId id="361" r:id="rId119"/>
    <p:sldId id="362" r:id="rId120"/>
    <p:sldId id="363" r:id="rId121"/>
    <p:sldId id="364" r:id="rId122"/>
    <p:sldId id="365" r:id="rId123"/>
    <p:sldId id="401" r:id="rId124"/>
    <p:sldId id="366" r:id="rId125"/>
    <p:sldId id="367" r:id="rId126"/>
    <p:sldId id="368" r:id="rId127"/>
    <p:sldId id="369" r:id="rId128"/>
    <p:sldId id="370" r:id="rId129"/>
    <p:sldId id="371" r:id="rId130"/>
    <p:sldId id="372" r:id="rId131"/>
    <p:sldId id="402" r:id="rId132"/>
    <p:sldId id="373" r:id="rId133"/>
    <p:sldId id="374" r:id="rId134"/>
    <p:sldId id="375" r:id="rId135"/>
    <p:sldId id="376" r:id="rId136"/>
    <p:sldId id="377" r:id="rId137"/>
    <p:sldId id="378" r:id="rId138"/>
    <p:sldId id="379" r:id="rId139"/>
    <p:sldId id="403" r:id="rId140"/>
    <p:sldId id="380" r:id="rId141"/>
    <p:sldId id="381" r:id="rId142"/>
    <p:sldId id="382" r:id="rId143"/>
    <p:sldId id="383" r:id="rId144"/>
    <p:sldId id="384" r:id="rId145"/>
    <p:sldId id="385" r:id="rId146"/>
    <p:sldId id="386" r:id="rId147"/>
    <p:sldId id="404" r:id="rId148"/>
    <p:sldId id="405" r:id="rId149"/>
    <p:sldId id="265" r:id="rId1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860F9-5F1C-47A4-A65A-DA70479A5B13}" type="datetimeFigureOut">
              <a:rPr lang="en-IE" smtClean="0"/>
              <a:t>01/11/2018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2E352-10B2-47E8-8D78-253E5A8AB6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248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79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89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98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109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2E352-10B2-47E8-8D78-253E5A8AB603}" type="slidenum">
              <a:rPr lang="en-IE" smtClean="0"/>
              <a:t>135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02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0998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473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7A4C-BB11-42BA-A7C9-0FE00FF3D15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lateswis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43758"/>
            <a:ext cx="7772400" cy="864096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Science Week 2018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579862"/>
            <a:ext cx="4176464" cy="66521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Table Quiz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35" y="4711073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473617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© Seomra Ranga 2018 www.seomraranga.com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scientific name for the kneecap: paella, patella or pomelo?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6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5311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a male duck called: drake, boar or buck?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Drake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If every member of a species is dead, it is said to be: dormant, hibernating or extinct?</a:t>
            </a:r>
          </a:p>
          <a:p>
            <a:pPr marL="0" indent="0" algn="ctr">
              <a:buNone/>
            </a:pPr>
            <a:r>
              <a:rPr lang="en-US" sz="10600" b="1" dirty="0" smtClean="0">
                <a:solidFill>
                  <a:schemeClr val="accent2"/>
                </a:solidFill>
              </a:rPr>
              <a:t>Extinct</a:t>
            </a:r>
            <a:endParaRPr lang="en-US" sz="10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What is the main ingredient in hummus?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Chickpeas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earth’s primary source of energy?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The sun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part of the body does an ophthalmologist treat?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The eye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driest desert on earth: the Sahara, the Kalahari or the Atacama?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The Atacama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#13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first animal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jumped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8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7894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the mother of a gosling called?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imestone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Geologist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4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CA" alt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 for Granite!</a:t>
            </a:r>
            <a:endParaRPr lang="fr-CA" altLang="en-US" sz="4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What are the two holes in your nose called?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yogurt is produced by bacterial fermentation of milk?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Nano, Shuffle, Classic and Touch are all past versions of what mobile device?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is the largest planet in the Solar System?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gemstone is typically </a:t>
            </a:r>
            <a:r>
              <a:rPr lang="en-US" sz="6000" dirty="0" err="1" smtClean="0"/>
              <a:t>coloured</a:t>
            </a:r>
            <a:r>
              <a:rPr lang="en-US" sz="6000" dirty="0" smtClean="0"/>
              <a:t> red?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#14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confused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uncles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7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2376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a female swan called: pen, pencil, marker or biro?</a:t>
            </a:r>
          </a:p>
          <a:p>
            <a:pPr marL="0" indent="0" algn="ctr">
              <a:buNone/>
            </a:pPr>
            <a:r>
              <a:rPr lang="en-US" sz="7800" b="1" dirty="0">
                <a:solidFill>
                  <a:schemeClr val="accent2"/>
                </a:solidFill>
              </a:rPr>
              <a:t>Pen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Dairy products are mostly made from what?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Milk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Olympic gold medals contain more silver than gold?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True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2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4151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of an adult female horse?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Mare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Which of these is a good conductor of electricity: wood, glass or copper?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Copper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The hammer, anvil and stirrup are all found in what part of the body?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Ear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#15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eats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apetite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8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41599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the mother of a gosling called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Goose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What are the two holes in your nose called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Nostrils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yogurt is produced by bacterial fermentation of milk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True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Nano, Shuffle, Classic and Touch are all past versions of what mobile device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iPod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is the largest planet in the Solar System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Jupiter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are baby goats called?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</a:t>
            </a:r>
            <a:r>
              <a:rPr lang="en-US" b="1" smtClean="0"/>
              <a:t>8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gemstone is typically </a:t>
            </a:r>
            <a:r>
              <a:rPr lang="en-US" sz="6000" dirty="0" err="1" smtClean="0"/>
              <a:t>coloured</a:t>
            </a:r>
            <a:r>
              <a:rPr lang="en-US" sz="6000" dirty="0" smtClean="0"/>
              <a:t> red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Ruby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#16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baby corn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corn?</a:t>
            </a:r>
          </a:p>
          <a:p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 corn?</a:t>
            </a:r>
            <a:endParaRPr lang="fr-CA" alt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648" y="1635646"/>
            <a:ext cx="6192688" cy="2448272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Tie-Break Round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38039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kind of creatures would you expect to see in an apiary?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2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In electricity, voltage is measured in volts. What is current measured in?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3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At what temperature is Fahrenheit equal to </a:t>
            </a:r>
            <a:r>
              <a:rPr lang="en-US" sz="6000" dirty="0" err="1" smtClean="0"/>
              <a:t>Celcius</a:t>
            </a:r>
            <a:r>
              <a:rPr lang="en-US" sz="6000" dirty="0" smtClean="0"/>
              <a:t>: -40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, -50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, -60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4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What does a seismologist study?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5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err="1" smtClean="0"/>
              <a:t>Coulrophobia</a:t>
            </a:r>
            <a:r>
              <a:rPr lang="en-US" sz="6000" dirty="0" smtClean="0"/>
              <a:t> is the fear of what: candles, clowns, </a:t>
            </a:r>
            <a:r>
              <a:rPr lang="en-US" sz="6000" dirty="0" err="1" smtClean="0"/>
              <a:t>colours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6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What is deer meat called: veal, venison, pork?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#17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cold or hot?</a:t>
            </a:r>
          </a:p>
          <a:p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Hot,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catch a cold!</a:t>
            </a:r>
            <a:endParaRPr lang="fr-CA" alt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Which planet is also the name of a Disney dog?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648" y="843558"/>
            <a:ext cx="6192688" cy="398091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Tie-Break Round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30668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kind of creatures would you expect to see in an apiary?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Bees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2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In electricity, voltage is measured in volts. What is current measured in?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AMPs </a:t>
            </a:r>
            <a:r>
              <a:rPr lang="en-US" sz="4600" b="1" dirty="0" smtClean="0">
                <a:solidFill>
                  <a:schemeClr val="accent2"/>
                </a:solidFill>
              </a:rPr>
              <a:t>(Amperes)</a:t>
            </a:r>
            <a:endParaRPr lang="en-US" sz="4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3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At what temperature is Fahrenheit equal to </a:t>
            </a:r>
            <a:r>
              <a:rPr lang="en-US" sz="6000" dirty="0" err="1" smtClean="0"/>
              <a:t>Celcius</a:t>
            </a:r>
            <a:r>
              <a:rPr lang="en-US" sz="6000" dirty="0" smtClean="0"/>
              <a:t>: -40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, -50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, -60</a:t>
            </a:r>
            <a:r>
              <a:rPr lang="en-US" sz="6000" baseline="30000" dirty="0" smtClean="0"/>
              <a:t>0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-40</a:t>
            </a:r>
            <a:r>
              <a:rPr lang="en-US" sz="8500" b="1" baseline="30000" dirty="0" smtClean="0">
                <a:solidFill>
                  <a:schemeClr val="accent2"/>
                </a:solidFill>
              </a:rPr>
              <a:t>0</a:t>
            </a:r>
            <a:endParaRPr lang="en-US" sz="8500" b="1" baseline="30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4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What does a seismologist study?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Earthquakes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5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err="1" smtClean="0"/>
              <a:t>Coulrophobia</a:t>
            </a:r>
            <a:r>
              <a:rPr lang="en-US" sz="6000" dirty="0" smtClean="0"/>
              <a:t> is the fear of what: candles, clowns, </a:t>
            </a:r>
            <a:r>
              <a:rPr lang="en-US" sz="6000" dirty="0" err="1" smtClean="0"/>
              <a:t>colours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Clowns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Tie-Break Round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</a:t>
            </a:r>
            <a:r>
              <a:rPr lang="en-US" sz="2400" b="1" u="sng" dirty="0" smtClean="0"/>
              <a:t>6</a:t>
            </a:r>
            <a:endParaRPr lang="en-US" sz="2400" b="1" u="sng" dirty="0" smtClean="0"/>
          </a:p>
          <a:p>
            <a:pPr marL="0" indent="0">
              <a:buNone/>
            </a:pPr>
            <a:r>
              <a:rPr lang="en-US" sz="6000" dirty="0" smtClean="0"/>
              <a:t>What is deer meat called: veal, venison, pork?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Venison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#18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freshen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breath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Experi-Mints</a:t>
            </a:r>
            <a:r>
              <a:rPr lang="fr-CA" altLang="en-US" sz="5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altLang="en-US" sz="5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648" y="843558"/>
            <a:ext cx="6192688" cy="3980910"/>
          </a:xfrm>
        </p:spPr>
        <p:txBody>
          <a:bodyPr>
            <a:noAutofit/>
          </a:bodyPr>
          <a:lstStyle/>
          <a:p>
            <a:r>
              <a:rPr lang="en-IE" sz="9000" b="1" dirty="0" smtClean="0"/>
              <a:t>Hope you all enjoyed the quiz</a:t>
            </a:r>
            <a:endParaRPr lang="en-IE" sz="9000" b="1" dirty="0"/>
          </a:p>
        </p:txBody>
      </p:sp>
    </p:spTree>
    <p:extLst>
      <p:ext uri="{BB962C8B-B14F-4D97-AF65-F5344CB8AC3E}">
        <p14:creationId xmlns:p14="http://schemas.microsoft.com/office/powerpoint/2010/main" val="40011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1600" b="1" dirty="0" smtClean="0"/>
              <a:t>Presentation template is from the </a:t>
            </a:r>
            <a:r>
              <a:rPr lang="en-IE" sz="1600" b="1" dirty="0" err="1" smtClean="0"/>
              <a:t>Templateswise</a:t>
            </a:r>
            <a:r>
              <a:rPr lang="en-IE" sz="1600" b="1" dirty="0"/>
              <a:t> website</a:t>
            </a:r>
            <a:br>
              <a:rPr lang="en-IE" sz="1600" b="1" dirty="0"/>
            </a:br>
            <a:r>
              <a:rPr lang="en-IE" sz="1600" b="1" dirty="0">
                <a:hlinkClick r:id="rId3"/>
              </a:rPr>
              <a:t>https://www.templateswise.com</a:t>
            </a:r>
            <a:r>
              <a:rPr lang="en-IE" sz="1600" b="1" dirty="0" smtClean="0">
                <a:hlinkClick r:id="rId3"/>
              </a:rPr>
              <a:t>/</a:t>
            </a:r>
            <a:r>
              <a:rPr lang="en-IE" sz="1600" b="1" dirty="0" smtClean="0"/>
              <a:t> 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37035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water covers more than 50% of the earth’s surface?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for a group of dog pups?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is the name of the molten rock that comes from a volcano after it has erupted?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Which substance is most used for the lead in a pencil: graphite, grapheme or grapple?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#2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Tornado’s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Twister!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Before You Start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25649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1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274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does a thermometer measure?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Temperature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What is a </a:t>
            </a:r>
            <a:r>
              <a:rPr lang="en-US" sz="6000" dirty="0" smtClean="0"/>
              <a:t>female </a:t>
            </a:r>
            <a:r>
              <a:rPr lang="en-US" sz="6000" dirty="0" smtClean="0"/>
              <a:t>fox called: queen, mare or vixen?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Vixen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Molar, incisor and canine are all types of what?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Teeth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Unscramble the letters to find another name for a tidal wave: </a:t>
            </a:r>
            <a:r>
              <a:rPr lang="en-US" sz="6000" b="1" dirty="0" smtClean="0"/>
              <a:t>MISTAUN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Tsunami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Which part of the eye gives it its </a:t>
            </a:r>
            <a:r>
              <a:rPr lang="en-US" sz="6000" dirty="0" err="1" smtClean="0"/>
              <a:t>colour</a:t>
            </a:r>
            <a:r>
              <a:rPr lang="en-US" sz="6000" dirty="0" smtClean="0"/>
              <a:t>: pupil, iris or lens?</a:t>
            </a:r>
          </a:p>
          <a:p>
            <a:pPr marL="0" indent="0" algn="ctr">
              <a:buNone/>
            </a:pPr>
            <a:r>
              <a:rPr lang="en-US" sz="7800" b="1" dirty="0">
                <a:solidFill>
                  <a:schemeClr val="accent2"/>
                </a:solidFill>
              </a:rPr>
              <a:t>I</a:t>
            </a:r>
            <a:r>
              <a:rPr lang="en-US" sz="7800" b="1" dirty="0" smtClean="0">
                <a:solidFill>
                  <a:schemeClr val="accent2"/>
                </a:solidFill>
              </a:rPr>
              <a:t>ris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scientific name for the kneecap: paella, patella or pomelo?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Patella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#3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tell if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Dogwood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3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5962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the boiling point of water in degrees </a:t>
            </a:r>
            <a:r>
              <a:rPr lang="en-US" sz="6000" dirty="0" err="1" smtClean="0"/>
              <a:t>Celcius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Before You Start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endParaRPr lang="fr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the quiz</a:t>
            </a:r>
          </a:p>
        </p:txBody>
      </p:sp>
    </p:spTree>
    <p:extLst>
      <p:ext uri="{BB962C8B-B14F-4D97-AF65-F5344CB8AC3E}">
        <p14:creationId xmlns:p14="http://schemas.microsoft.com/office/powerpoint/2010/main" val="2109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Is a whale a fish or a mammal?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.</a:t>
            </a:r>
            <a:r>
              <a:rPr lang="en-US" sz="6000" dirty="0" err="1" smtClean="0"/>
              <a:t>ie</a:t>
            </a:r>
            <a:r>
              <a:rPr lang="en-US" sz="6000" dirty="0" smtClean="0"/>
              <a:t> is a domain extension for a website from Ireland. From what EU country is a .de domain extension?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True or false: the horn of a rhinoceros is made from bone?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Botany is the study of: robots, plants, animals?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A bone is joined to a muscle by a: vein, tendon or ulna?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#4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oceans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</a:p>
          <a:p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Wavy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2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20111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are baby goats called?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Kids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Which planet is also the name of a Disney dog?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Pluto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water covers more than 50% of the earth’s surface?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False</a:t>
            </a:r>
            <a:r>
              <a:rPr lang="en-US" sz="6000" b="1" dirty="0" smtClean="0">
                <a:solidFill>
                  <a:schemeClr val="accent2"/>
                </a:solidFill>
              </a:rPr>
              <a:t> </a:t>
            </a:r>
            <a:r>
              <a:rPr lang="en-US" sz="4200" b="1" dirty="0" smtClean="0">
                <a:solidFill>
                  <a:schemeClr val="accent2"/>
                </a:solidFill>
              </a:rPr>
              <a:t>(it covers 70%)</a:t>
            </a:r>
            <a:endParaRPr lang="en-US" sz="42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1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35416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for a group of dog pups?</a:t>
            </a:r>
          </a:p>
          <a:p>
            <a:pPr marL="0" indent="0" algn="ctr">
              <a:buNone/>
            </a:pPr>
            <a:r>
              <a:rPr lang="en-US" sz="7100" b="1" dirty="0" smtClean="0">
                <a:solidFill>
                  <a:schemeClr val="accent2"/>
                </a:solidFill>
              </a:rPr>
              <a:t>Litter</a:t>
            </a:r>
            <a:endParaRPr lang="en-US" sz="71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u="sng" dirty="0" smtClean="0"/>
              <a:t>Question 5</a:t>
            </a:r>
          </a:p>
          <a:p>
            <a:pPr marL="0" indent="0">
              <a:buNone/>
            </a:pPr>
            <a:r>
              <a:rPr lang="en-US" sz="9300" dirty="0" smtClean="0"/>
              <a:t>What is the name of the molten rock that comes from a volcano after it has erupted?</a:t>
            </a:r>
          </a:p>
          <a:p>
            <a:pPr marL="0" indent="0" algn="ctr">
              <a:buNone/>
            </a:pPr>
            <a:r>
              <a:rPr lang="en-US" sz="16500" b="1" dirty="0" smtClean="0">
                <a:solidFill>
                  <a:schemeClr val="accent2"/>
                </a:solidFill>
              </a:rPr>
              <a:t>Lava</a:t>
            </a:r>
            <a:endParaRPr lang="en-US" sz="16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2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Which substance is most used for the lead in a pencil: graphite, grapheme or grapple?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Graphite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#5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bee’s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sticky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honeycomb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4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227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How many legs does a spider have?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LEDs, Halogen, Fluorescent are all types of what?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Trees that keep their leaves in winter are called: carnivores, coniferous or contiguous?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given to seven human babies born at the same time?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“Al” is the symbol for what chemical element: allium, </a:t>
            </a:r>
            <a:r>
              <a:rPr lang="en-US" sz="6000" dirty="0" err="1" smtClean="0"/>
              <a:t>aluminium</a:t>
            </a:r>
            <a:r>
              <a:rPr lang="en-US" sz="6000" dirty="0" smtClean="0"/>
              <a:t>, alluvium?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does a thermometer measure?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scientific name for the shoulder blade: scalpel, scapula, scaphoid?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#6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3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5583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the boiling point of water in degrees </a:t>
            </a:r>
            <a:r>
              <a:rPr lang="en-US" sz="6000" dirty="0" err="1" smtClean="0"/>
              <a:t>Celcius</a:t>
            </a:r>
            <a:r>
              <a:rPr lang="en-US" sz="6000" dirty="0" smtClean="0"/>
              <a:t>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100</a:t>
            </a:r>
            <a:r>
              <a:rPr lang="en-US" sz="8500" b="1" baseline="30000" dirty="0" smtClean="0">
                <a:solidFill>
                  <a:schemeClr val="accent2"/>
                </a:solidFill>
              </a:rPr>
              <a:t>o</a:t>
            </a:r>
            <a:r>
              <a:rPr lang="en-US" sz="8500" b="1" dirty="0" smtClean="0">
                <a:solidFill>
                  <a:schemeClr val="accent2"/>
                </a:solidFill>
              </a:rPr>
              <a:t>C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Is a whale a fish or a mammal?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2"/>
                </a:solidFill>
              </a:rPr>
              <a:t>Mammal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.</a:t>
            </a:r>
            <a:r>
              <a:rPr lang="en-US" sz="6000" dirty="0" err="1" smtClean="0"/>
              <a:t>ie</a:t>
            </a:r>
            <a:r>
              <a:rPr lang="en-US" sz="6000" dirty="0" smtClean="0"/>
              <a:t> is a domain extension for a website from Ireland. From what EU country is a .de domain extension?</a:t>
            </a:r>
          </a:p>
          <a:p>
            <a:pPr marL="0" indent="0" algn="ctr">
              <a:buNone/>
            </a:pPr>
            <a:r>
              <a:rPr lang="en-US" sz="10600" b="1" dirty="0" smtClean="0">
                <a:solidFill>
                  <a:schemeClr val="accent2"/>
                </a:solidFill>
              </a:rPr>
              <a:t>Germany</a:t>
            </a:r>
            <a:endParaRPr lang="en-US" sz="10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True or false: the horn of a rhinoceros is made from bone?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False</a:t>
            </a:r>
            <a:r>
              <a:rPr lang="en-US" sz="6000" dirty="0" smtClean="0"/>
              <a:t> </a:t>
            </a:r>
            <a:r>
              <a:rPr lang="en-US" sz="4500" dirty="0" smtClean="0"/>
              <a:t>(it’s made from Keratin)</a:t>
            </a:r>
            <a:endParaRPr lang="en-US" sz="4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5</a:t>
            </a:r>
          </a:p>
          <a:p>
            <a:pPr marL="0" indent="0">
              <a:buNone/>
            </a:pPr>
            <a:r>
              <a:rPr lang="en-US" sz="7000" dirty="0" smtClean="0"/>
              <a:t>Botany is the study of: robots, plants, animals?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Plants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3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A bone is joined to a muscle by a: vein, tendon or ulna?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Tendon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#7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know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once?</a:t>
            </a:r>
          </a:p>
          <a:p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lot of rings!</a:t>
            </a:r>
            <a:endParaRPr lang="fr-CA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4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What is a </a:t>
            </a:r>
            <a:r>
              <a:rPr lang="en-US" sz="6000" dirty="0" smtClean="0"/>
              <a:t>female </a:t>
            </a:r>
            <a:r>
              <a:rPr lang="en-US" sz="6000" dirty="0" smtClean="0"/>
              <a:t>fox called: queen, mare or vixen?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5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8535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tree does an acorn seed come from?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True or false: frogs can live in salt water?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If a football player injures his/her anterior cruciate ligament, have they a leg or an arm injury?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rapid fall of snow on a mountain called?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weather instrument measures atmospheric pressure: thermometer, barometer or anemometer?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in the body is protected by the cranium: lungs, kidneys, brain?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#8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astronaut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serve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flying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saucers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4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6213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How many legs does a spider have?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chemeClr val="accent2"/>
                </a:solidFill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Molar, incisor and canine are all types of what?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LEDs, Halogen, Fluorescent are all types of what?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Light bulbs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Trees that keep their leaves in winter are called: carnivores, coniferous or contiguous?</a:t>
            </a:r>
          </a:p>
          <a:p>
            <a:pPr marL="0" indent="0" algn="ctr">
              <a:buNone/>
            </a:pPr>
            <a:r>
              <a:rPr lang="en-US" sz="10600" b="1" dirty="0" smtClean="0">
                <a:solidFill>
                  <a:schemeClr val="accent2"/>
                </a:solidFill>
              </a:rPr>
              <a:t>Coniferous</a:t>
            </a:r>
            <a:endParaRPr lang="en-US" sz="10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given to seven human babies born at the same time?</a:t>
            </a:r>
          </a:p>
          <a:p>
            <a:pPr marL="0" indent="0" algn="ctr">
              <a:buNone/>
            </a:pPr>
            <a:r>
              <a:rPr lang="en-US" sz="8500" b="1" dirty="0" smtClean="0">
                <a:solidFill>
                  <a:schemeClr val="accent2"/>
                </a:solidFill>
              </a:rPr>
              <a:t>Septuplets</a:t>
            </a:r>
            <a:endParaRPr lang="en-US" sz="85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“Al” is the symbol for what chemical element: allium, </a:t>
            </a:r>
            <a:r>
              <a:rPr lang="en-US" sz="6000" dirty="0" err="1" smtClean="0"/>
              <a:t>aluminium</a:t>
            </a:r>
            <a:r>
              <a:rPr lang="en-US" sz="6000" dirty="0" smtClean="0"/>
              <a:t>, alluvium?</a:t>
            </a:r>
          </a:p>
          <a:p>
            <a:pPr marL="0" indent="0" algn="ctr">
              <a:buNone/>
            </a:pPr>
            <a:r>
              <a:rPr lang="en-US" sz="9400" b="1" dirty="0" err="1" smtClean="0">
                <a:solidFill>
                  <a:schemeClr val="accent2"/>
                </a:solidFill>
              </a:rPr>
              <a:t>Aluminium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4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scientific name for the shoulder blade: scalpel, scapula, scaphoid?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Scapula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#9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stop an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astronaut’s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baby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crying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rocket!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6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2696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a male duck called: drake, boar or buck?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If every member of a species is dead, it is said to be: dormant, hibernating or extinct?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What is the main ingredient in hummus?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Unscramble the letters to find another name for a tidal wave: </a:t>
            </a:r>
            <a:r>
              <a:rPr lang="en-US" sz="6000" b="1" dirty="0" smtClean="0"/>
              <a:t>MISTAUN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earth’s primary source of energy?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part of the body does an ophthalmologist treat?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is the driest desert on earth: the Sahara, the Kalahari or the Atacama?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#10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fr-CA" altLang="en-US" sz="6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Cheep</a:t>
            </a:r>
            <a:r>
              <a:rPr lang="fr-CA" altLang="en-US" sz="6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’!</a:t>
            </a:r>
            <a:endParaRPr lang="fr-CA" altLang="en-US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5 Answers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6946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tree does an acorn seed come from?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Oak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True or false: frogs can live in salt water?</a:t>
            </a:r>
          </a:p>
          <a:p>
            <a:pPr marL="0" indent="0" algn="ctr">
              <a:buNone/>
            </a:pPr>
            <a:r>
              <a:rPr lang="en-US" sz="7100" b="1" dirty="0" smtClean="0">
                <a:solidFill>
                  <a:schemeClr val="accent2"/>
                </a:solidFill>
              </a:rPr>
              <a:t>False</a:t>
            </a:r>
            <a:endParaRPr lang="en-US" sz="71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If a football player injures his/her anterior cruciate ligament, have they a leg or an arm injury?</a:t>
            </a:r>
          </a:p>
          <a:p>
            <a:pPr marL="0" indent="0" algn="ctr">
              <a:buNone/>
            </a:pPr>
            <a:r>
              <a:rPr lang="en-US" sz="10600" b="1" dirty="0" smtClean="0">
                <a:solidFill>
                  <a:schemeClr val="accent2"/>
                </a:solidFill>
              </a:rPr>
              <a:t>Leg</a:t>
            </a:r>
            <a:endParaRPr lang="en-US" sz="10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rapid fall of snow on a mountain called?</a:t>
            </a:r>
          </a:p>
          <a:p>
            <a:pPr marL="0" indent="0" algn="ctr">
              <a:buNone/>
            </a:pPr>
            <a:r>
              <a:rPr lang="en-US" sz="7800" b="1" dirty="0" smtClean="0">
                <a:solidFill>
                  <a:schemeClr val="accent2"/>
                </a:solidFill>
              </a:rPr>
              <a:t>Avalanche</a:t>
            </a:r>
            <a:endParaRPr lang="en-US" sz="7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What weather instrument measures atmospheric pressure: thermometer, barometer or anemometer?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Barometer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Which part of the eye gives it its </a:t>
            </a:r>
            <a:r>
              <a:rPr lang="en-US" sz="6000" dirty="0" err="1" smtClean="0"/>
              <a:t>colour</a:t>
            </a:r>
            <a:r>
              <a:rPr lang="en-US" sz="6000" dirty="0" smtClean="0"/>
              <a:t>: pupil, iris or lens?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5 Answers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What in the body is protected by the cranium: lungs, kidneys, brain?</a:t>
            </a:r>
          </a:p>
          <a:p>
            <a:pPr marL="0" indent="0" algn="ctr">
              <a:buNone/>
            </a:pPr>
            <a:r>
              <a:rPr lang="en-US" sz="9400" b="1" dirty="0" smtClean="0">
                <a:solidFill>
                  <a:schemeClr val="accent2"/>
                </a:solidFill>
              </a:rPr>
              <a:t>Brain</a:t>
            </a:r>
            <a:endParaRPr lang="en-US" sz="94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#11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seagull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flew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the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baygull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5736" y="2427734"/>
            <a:ext cx="4752528" cy="857250"/>
          </a:xfrm>
        </p:spPr>
        <p:txBody>
          <a:bodyPr>
            <a:noAutofit/>
          </a:bodyPr>
          <a:lstStyle/>
          <a:p>
            <a:r>
              <a:rPr lang="en-IE" sz="9600" b="1" dirty="0" smtClean="0"/>
              <a:t>Round 7</a:t>
            </a:r>
            <a:endParaRPr lang="en-IE" sz="9600" b="1" dirty="0"/>
          </a:p>
        </p:txBody>
      </p:sp>
    </p:spTree>
    <p:extLst>
      <p:ext uri="{BB962C8B-B14F-4D97-AF65-F5344CB8AC3E}">
        <p14:creationId xmlns:p14="http://schemas.microsoft.com/office/powerpoint/2010/main" val="195001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1</a:t>
            </a:r>
          </a:p>
          <a:p>
            <a:pPr marL="0" indent="0">
              <a:buNone/>
            </a:pPr>
            <a:r>
              <a:rPr lang="en-US" sz="6000" dirty="0" smtClean="0"/>
              <a:t>What is a female swan called: pen, pencil, marker or biro?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2</a:t>
            </a:r>
          </a:p>
          <a:p>
            <a:pPr marL="0" indent="0">
              <a:buNone/>
            </a:pPr>
            <a:r>
              <a:rPr lang="en-US" sz="6000" dirty="0" smtClean="0"/>
              <a:t>Dairy products are mostly made from what?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3</a:t>
            </a:r>
          </a:p>
          <a:p>
            <a:pPr marL="0" indent="0">
              <a:buNone/>
            </a:pPr>
            <a:r>
              <a:rPr lang="en-US" sz="6000" dirty="0" smtClean="0"/>
              <a:t>True or false: Olympic gold medals contain more silver than gold?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4</a:t>
            </a:r>
          </a:p>
          <a:p>
            <a:pPr marL="0" indent="0">
              <a:buNone/>
            </a:pPr>
            <a:r>
              <a:rPr lang="en-US" sz="6000" dirty="0" smtClean="0"/>
              <a:t>What is the name of an adult female horse?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5</a:t>
            </a:r>
          </a:p>
          <a:p>
            <a:pPr marL="0" indent="0">
              <a:buNone/>
            </a:pPr>
            <a:r>
              <a:rPr lang="en-US" sz="6000" dirty="0" smtClean="0"/>
              <a:t>Which of these is a good conductor of electricity: wood, glass or copper?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Question 6</a:t>
            </a:r>
          </a:p>
          <a:p>
            <a:pPr marL="0" indent="0">
              <a:buNone/>
            </a:pPr>
            <a:r>
              <a:rPr lang="en-US" sz="6000" dirty="0" smtClean="0"/>
              <a:t>The hammer, anvil and stirrup are all found in what part of the body?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71" y="4820009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84511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245" y="47430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Science Week 2018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3" y="4824468"/>
            <a:ext cx="1145229" cy="31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849572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2018 www.seomraranga.com</a:t>
            </a:r>
            <a:endParaRPr lang="en-IE" sz="12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771550"/>
            <a:ext cx="7056784" cy="857250"/>
          </a:xfrm>
        </p:spPr>
        <p:txBody>
          <a:bodyPr>
            <a:noAutofit/>
          </a:bodyPr>
          <a:lstStyle/>
          <a:p>
            <a:r>
              <a:rPr lang="en-IE" sz="6000" b="1" dirty="0" smtClean="0"/>
              <a:t>Science Joke #12</a:t>
            </a:r>
            <a:endParaRPr lang="en-IE" sz="6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1855788"/>
            <a:ext cx="8496944" cy="29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dinosaur</a:t>
            </a:r>
            <a:r>
              <a:rPr lang="fr-CA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cross the road?</a:t>
            </a:r>
          </a:p>
          <a:p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hadn’t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been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invented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fr-CA" alt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CA" alt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3602</Words>
  <Application>Microsoft Office PowerPoint</Application>
  <PresentationFormat>On-screen Show (16:9)</PresentationFormat>
  <Paragraphs>829</Paragraphs>
  <Slides>149</Slides>
  <Notes>108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14</vt:lpstr>
      <vt:lpstr>Science Week 2018</vt:lpstr>
      <vt:lpstr>Before You Start</vt:lpstr>
      <vt:lpstr>Before You Start</vt:lpstr>
      <vt:lpstr>Round 1</vt:lpstr>
      <vt:lpstr>Round 1</vt:lpstr>
      <vt:lpstr>Round 1</vt:lpstr>
      <vt:lpstr>Round 1</vt:lpstr>
      <vt:lpstr>Round 1</vt:lpstr>
      <vt:lpstr>Round 1</vt:lpstr>
      <vt:lpstr>Round 1</vt:lpstr>
      <vt:lpstr>Science Joke #1</vt:lpstr>
      <vt:lpstr>Round 2</vt:lpstr>
      <vt:lpstr>Round 2</vt:lpstr>
      <vt:lpstr>Round 2</vt:lpstr>
      <vt:lpstr>Round 2</vt:lpstr>
      <vt:lpstr>Round 2</vt:lpstr>
      <vt:lpstr>Round 2</vt:lpstr>
      <vt:lpstr>Round 2</vt:lpstr>
      <vt:lpstr>Science Joke #2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Science Joke #3</vt:lpstr>
      <vt:lpstr>Round 3</vt:lpstr>
      <vt:lpstr>Round 3</vt:lpstr>
      <vt:lpstr>Round 3</vt:lpstr>
      <vt:lpstr>Round 3</vt:lpstr>
      <vt:lpstr>Round 3</vt:lpstr>
      <vt:lpstr>Round 3</vt:lpstr>
      <vt:lpstr>Round 3</vt:lpstr>
      <vt:lpstr>Science Joke #4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Science Joke #5</vt:lpstr>
      <vt:lpstr>Round 4</vt:lpstr>
      <vt:lpstr>Round 4</vt:lpstr>
      <vt:lpstr>Round 4</vt:lpstr>
      <vt:lpstr>Round 4</vt:lpstr>
      <vt:lpstr>Round 4</vt:lpstr>
      <vt:lpstr>Round 4</vt:lpstr>
      <vt:lpstr>Round 4</vt:lpstr>
      <vt:lpstr>Science Joke #6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Science Joke #7</vt:lpstr>
      <vt:lpstr>Round 5</vt:lpstr>
      <vt:lpstr>Round 5</vt:lpstr>
      <vt:lpstr>Round 5</vt:lpstr>
      <vt:lpstr>Round 5</vt:lpstr>
      <vt:lpstr>Round 5</vt:lpstr>
      <vt:lpstr>Round 5</vt:lpstr>
      <vt:lpstr>Round 5</vt:lpstr>
      <vt:lpstr>Science Joke #8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Science Joke #9</vt:lpstr>
      <vt:lpstr>Round 6</vt:lpstr>
      <vt:lpstr>Round 6</vt:lpstr>
      <vt:lpstr>Round 6</vt:lpstr>
      <vt:lpstr>Round 6</vt:lpstr>
      <vt:lpstr>Round 6</vt:lpstr>
      <vt:lpstr>Round 6</vt:lpstr>
      <vt:lpstr>Round 6</vt:lpstr>
      <vt:lpstr>Science Joke #10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Science Joke #11</vt:lpstr>
      <vt:lpstr>Round 7</vt:lpstr>
      <vt:lpstr>Round 7</vt:lpstr>
      <vt:lpstr>Round 7</vt:lpstr>
      <vt:lpstr>Round 7</vt:lpstr>
      <vt:lpstr>Round 7</vt:lpstr>
      <vt:lpstr>Round 7</vt:lpstr>
      <vt:lpstr>Round 7</vt:lpstr>
      <vt:lpstr>Science Joke #12</vt:lpstr>
      <vt:lpstr>Round 6 Answers</vt:lpstr>
      <vt:lpstr>Round 6</vt:lpstr>
      <vt:lpstr>Round 6</vt:lpstr>
      <vt:lpstr>Round 6</vt:lpstr>
      <vt:lpstr>Round 6</vt:lpstr>
      <vt:lpstr>Round 6</vt:lpstr>
      <vt:lpstr>Round 6</vt:lpstr>
      <vt:lpstr>Science Joke #13</vt:lpstr>
      <vt:lpstr>Round 8</vt:lpstr>
      <vt:lpstr>Round 8</vt:lpstr>
      <vt:lpstr>Round 8</vt:lpstr>
      <vt:lpstr>Round 8</vt:lpstr>
      <vt:lpstr>Round 8</vt:lpstr>
      <vt:lpstr>Round 8</vt:lpstr>
      <vt:lpstr>Round 8</vt:lpstr>
      <vt:lpstr>Science Joke #14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Round 7 Answers</vt:lpstr>
      <vt:lpstr>Science Joke #15</vt:lpstr>
      <vt:lpstr>Round 8 Answers</vt:lpstr>
      <vt:lpstr>Round 8 Answers</vt:lpstr>
      <vt:lpstr>Round 8 Answers</vt:lpstr>
      <vt:lpstr>Round 8 Answers</vt:lpstr>
      <vt:lpstr>Round 8 Answers</vt:lpstr>
      <vt:lpstr>Round 8 Answers</vt:lpstr>
      <vt:lpstr>Round 8 Answers</vt:lpstr>
      <vt:lpstr>Science Joke #16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Science Joke #17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Science Joke #18</vt:lpstr>
      <vt:lpstr>Hope you all enjoyed the quiz</vt:lpstr>
      <vt:lpstr>Presentation template is from the Templateswise website https://www.templateswise.com/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Eric Vadeboncoeur</dc:creator>
  <cp:lastModifiedBy>Damien</cp:lastModifiedBy>
  <cp:revision>40</cp:revision>
  <dcterms:created xsi:type="dcterms:W3CDTF">2018-09-19T02:25:19Z</dcterms:created>
  <dcterms:modified xsi:type="dcterms:W3CDTF">2018-11-01T22:03:01Z</dcterms:modified>
</cp:coreProperties>
</file>