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7C52166-D646-4391-AD62-00CF4FA3CF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491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04D58-D26A-4891-845F-DB64A886BC8C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80327-8511-4A10-8B2A-2CBCCDE5C988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EA4FF-FE6C-4F67-ABFA-540690B418A6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E92108-9B3C-4AD2-A188-AB22484E04AE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7B54C-6D77-48A2-B32B-F0B33159C310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C9817-D4B6-4839-8567-BDEABD80621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6933F-7E3E-4F0C-846D-F707915550C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267B5-8A84-4C50-95A5-D2BFD1EB6CEB}" type="slidenum">
              <a:rPr lang="en-GB" altLang="en-US"/>
              <a:pPr/>
              <a:t>4</a:t>
            </a:fld>
            <a:endParaRPr lang="en-GB" altLang="en-US" dirty="0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E215D-C903-4090-B049-32F52A27263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90235-C2A9-491E-86B6-F97A0C4D06E9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A6CB8-4425-4915-820B-AE0D60078A94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37B61-CC1D-413A-BFE1-356D5A7E1B25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3DCD5-E1E8-48F1-A681-0DFBE820FAE4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F1505CD-2095-4D20-BE4C-78647C2254F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6C4C8-B1A1-4460-9773-6ED85F6CE4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707219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461CE-95B6-4574-81FD-985F367696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9353019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A7363E0-BA18-49C8-9A8C-B8F4C41943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8557780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F72208A2-3194-411D-BACE-08E1E34A17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571528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91A92-78D4-4A37-9BE1-2EB364879B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8007045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F4783-9470-493D-9372-094A1BDFD5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111359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89AF0-9768-4415-A26C-5954153DA4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069756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4D67D-14B6-4B2A-A634-73CE70ED3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646804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D262-CCCE-48EE-A938-5B20C12AB8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831064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E288D-FE2D-4864-8E87-8AD3110CA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25402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98228-CCB9-4D41-89BA-FA4581B3BC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650705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38F7F-B612-4A08-9CE2-B67BFC3CF6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110094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 alt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1B6F0-9612-440B-895E-3F6B2712EE7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5400" b="1" dirty="0"/>
              <a:t>Anne Frank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altLang="en-US" sz="5400" b="1" dirty="0"/>
              <a:t>The Diary That Told A Story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600" b="1"/>
              <a:t>The Nazis found the Frank family and sent them away to the work camps where they had to perform heavy labour.</a:t>
            </a:r>
          </a:p>
        </p:txBody>
      </p:sp>
      <p:pic>
        <p:nvPicPr>
          <p:cNvPr id="34824" name="Picture 8" descr="anne_frank_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73238"/>
            <a:ext cx="403225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4716463" y="4797425"/>
            <a:ext cx="403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The entrance to the Auschwitz-Birkenau work camp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773238"/>
            <a:ext cx="3924300" cy="4267200"/>
          </a:xfrm>
        </p:spPr>
        <p:txBody>
          <a:bodyPr/>
          <a:lstStyle/>
          <a:p>
            <a:r>
              <a:rPr lang="en-GB" altLang="en-US" sz="2600" b="1"/>
              <a:t>When the war ended only Otto Frank was still alive. Edith had died of exhaustion and both Margot and Anne had died of typhus.</a:t>
            </a:r>
          </a:p>
        </p:txBody>
      </p:sp>
      <p:pic>
        <p:nvPicPr>
          <p:cNvPr id="38920" name="Picture 8" descr="anne-fr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44675"/>
            <a:ext cx="285750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600" b="1"/>
              <a:t>A friend of Otto Frank had found Anne’s diary and kept it safe. It was later published as a book and it is now one of the most famous diaries in the world.</a:t>
            </a:r>
          </a:p>
        </p:txBody>
      </p:sp>
      <p:pic>
        <p:nvPicPr>
          <p:cNvPr id="41994" name="Picture 10" descr="di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00213"/>
            <a:ext cx="2508250" cy="419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4800" b="1"/>
              <a:t>“Think of all the beauty still left around you and be happy.”</a:t>
            </a:r>
            <a:r>
              <a:rPr lang="en-GB" altLang="en-US"/>
              <a:t>  (Anne Frank)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600" b="1"/>
              <a:t>Anne Frank was born in Germany in 1929.</a:t>
            </a:r>
          </a:p>
        </p:txBody>
      </p:sp>
      <p:pic>
        <p:nvPicPr>
          <p:cNvPr id="8200" name="Picture 8" descr="AnneFr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804988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716463" y="5589588"/>
            <a:ext cx="3743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/>
              <a:t>Anne aged 13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600" b="1"/>
              <a:t>When she was 4 years old a group of people called the Nazis came to power. Their leader was called Adolf Hitler.</a:t>
            </a:r>
          </a:p>
        </p:txBody>
      </p:sp>
      <p:pic>
        <p:nvPicPr>
          <p:cNvPr id="11272" name="Picture 8" descr="adolf-hit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73238"/>
            <a:ext cx="2973387" cy="416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Anne Frank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600" b="1" dirty="0"/>
              <a:t>The Frank family were Jews and the Nazis hated Jews. Anne, her sister Margot and parents, Otto and Edith, had to escape from Germany.</a:t>
            </a:r>
          </a:p>
        </p:txBody>
      </p:sp>
      <p:pic>
        <p:nvPicPr>
          <p:cNvPr id="15368" name="Picture 8" descr="anne_frank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844675"/>
            <a:ext cx="3714750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Anne Frank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600" b="1" dirty="0"/>
              <a:t>They went to Holland, but very soon the Nazis had taken over Holland too. The Frank family were in danger as all Jews were being sent to work camps.</a:t>
            </a:r>
          </a:p>
        </p:txBody>
      </p:sp>
      <p:pic>
        <p:nvPicPr>
          <p:cNvPr id="18440" name="Picture 8" descr="Anne Frank 1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73238"/>
            <a:ext cx="3082925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11188" y="5157788"/>
            <a:ext cx="37449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/>
              <a:t>The last photo Otto took before the family left Germany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400" b="1"/>
              <a:t>It was too late for the family to escape so they had to hide instead. For two years, they hid behind a secret door in a tiny room in an old house along with four other people.</a:t>
            </a:r>
          </a:p>
        </p:txBody>
      </p:sp>
      <p:pic>
        <p:nvPicPr>
          <p:cNvPr id="21515" name="Picture 11" descr="the-anne-frank-hou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550" y="1773238"/>
            <a:ext cx="2800350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148263" y="5373688"/>
            <a:ext cx="360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The house where the Frank family hid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600" b="1"/>
              <a:t>Jewish families in hiding had to live a life of silence as making noise could give away their hiding place.</a:t>
            </a:r>
          </a:p>
        </p:txBody>
      </p:sp>
      <p:pic>
        <p:nvPicPr>
          <p:cNvPr id="24583" name="Picture 7" descr="1629589963_0e6e2f7b61_o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73238"/>
            <a:ext cx="3425825" cy="3602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827088" y="5445125"/>
            <a:ext cx="3529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/>
              <a:t>Anne’s attic window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600" b="1"/>
              <a:t>When she was 13 years old in 1942 Anne received a birthday present of a diary so she began to write in her diary to relieve the boredom.</a:t>
            </a:r>
          </a:p>
        </p:txBody>
      </p:sp>
      <p:pic>
        <p:nvPicPr>
          <p:cNvPr id="28680" name="Picture 8" descr="a_frank_otto_01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89138"/>
            <a:ext cx="34290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003800" y="4508500"/>
            <a:ext cx="35290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 page from the Diary of Anne Frank (1944) showing a photograph of her father Otto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Anne Frank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600" b="1"/>
              <a:t>One day, someone told the Nazis that the Franks were hiding in an old house. The Nazis came and knocked down the secret door.</a:t>
            </a:r>
          </a:p>
        </p:txBody>
      </p:sp>
      <p:pic>
        <p:nvPicPr>
          <p:cNvPr id="31752" name="Picture 8" descr="p143471-Amsterdam-Anne_Frank_House_-_Anne_Frankhu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00213"/>
            <a:ext cx="2546350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360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84213" y="5516563"/>
            <a:ext cx="3673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The secret door is located behind the bookcase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04" y="6414417"/>
            <a:ext cx="1145229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9832" y="6439521"/>
            <a:ext cx="461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78</TotalTime>
  <Words>478</Words>
  <Application>Microsoft Office PowerPoint</Application>
  <PresentationFormat>On-screen Show (4:3)</PresentationFormat>
  <Paragraphs>59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Verdana</vt:lpstr>
      <vt:lpstr>Times New Roman</vt:lpstr>
      <vt:lpstr>Wingdings</vt:lpstr>
      <vt:lpstr>Profile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  <vt:lpstr>Anne Frank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 Frank</dc:title>
  <dc:creator>Damien</dc:creator>
  <cp:lastModifiedBy>Damien</cp:lastModifiedBy>
  <cp:revision>13</cp:revision>
  <dcterms:created xsi:type="dcterms:W3CDTF">2009-05-24T21:12:16Z</dcterms:created>
  <dcterms:modified xsi:type="dcterms:W3CDTF">2019-02-21T11:12:39Z</dcterms:modified>
</cp:coreProperties>
</file>