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261" r:id="rId3"/>
    <p:sldId id="262" r:id="rId4"/>
    <p:sldId id="257" r:id="rId5"/>
    <p:sldId id="266" r:id="rId6"/>
    <p:sldId id="258" r:id="rId7"/>
    <p:sldId id="259" r:id="rId8"/>
    <p:sldId id="260" r:id="rId9"/>
    <p:sldId id="263" r:id="rId10"/>
    <p:sldId id="264" r:id="rId11"/>
    <p:sldId id="267" r:id="rId12"/>
    <p:sldId id="265" r:id="rId13"/>
    <p:sldId id="268" r:id="rId14"/>
  </p:sldIdLst>
  <p:sldSz cx="6858000" cy="9144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9" d="100"/>
          <a:sy n="69" d="100"/>
        </p:scale>
        <p:origin x="-2562" y="-102"/>
      </p:cViewPr>
      <p:guideLst>
        <p:guide orient="horz" pos="2880"/>
        <p:guide pos="216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3.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E267EB1-E5A1-4AA0-8BBB-0B20595AE9F7}" type="slidenum">
              <a:rPr lang="en-GB" altLang="en-US"/>
              <a:pPr/>
              <a:t>‹#›</a:t>
            </a:fld>
            <a:endParaRPr lang="en-GB" altLang="en-US"/>
          </a:p>
        </p:txBody>
      </p:sp>
    </p:spTree>
    <p:extLst>
      <p:ext uri="{BB962C8B-B14F-4D97-AF65-F5344CB8AC3E}">
        <p14:creationId xmlns:p14="http://schemas.microsoft.com/office/powerpoint/2010/main" val="1876199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5364"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5E455EB-14F5-4457-BBDD-E5BC578F29D5}" type="slidenum">
              <a:rPr lang="en-GB" altLang="en-US"/>
              <a:pPr/>
              <a:t>‹#›</a:t>
            </a:fld>
            <a:endParaRPr lang="en-GB" altLang="en-US"/>
          </a:p>
        </p:txBody>
      </p:sp>
    </p:spTree>
    <p:extLst>
      <p:ext uri="{BB962C8B-B14F-4D97-AF65-F5344CB8AC3E}">
        <p14:creationId xmlns:p14="http://schemas.microsoft.com/office/powerpoint/2010/main" val="20423155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descr="Large confetti"/>
          <p:cNvSpPr>
            <a:spLocks noChangeArrowheads="1"/>
          </p:cNvSpPr>
          <p:nvPr/>
        </p:nvSpPr>
        <p:spPr bwMode="ltGray">
          <a:xfrm>
            <a:off x="363538" y="2065338"/>
            <a:ext cx="6118225" cy="2252662"/>
          </a:xfrm>
          <a:prstGeom prst="rect">
            <a:avLst/>
          </a:prstGeom>
          <a:pattFill prst="lgConfetti">
            <a:fgClr>
              <a:schemeClr val="accent2">
                <a:alpha val="50000"/>
              </a:schemeClr>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099" name="AutoShape 3"/>
          <p:cNvSpPr>
            <a:spLocks noChangeArrowheads="1"/>
          </p:cNvSpPr>
          <p:nvPr/>
        </p:nvSpPr>
        <p:spPr bwMode="ltGray">
          <a:xfrm>
            <a:off x="171450" y="4275138"/>
            <a:ext cx="6515100" cy="104775"/>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0" name="AutoShape 4"/>
          <p:cNvSpPr>
            <a:spLocks noChangeArrowheads="1"/>
          </p:cNvSpPr>
          <p:nvPr/>
        </p:nvSpPr>
        <p:spPr bwMode="ltGray">
          <a:xfrm>
            <a:off x="171450" y="1976438"/>
            <a:ext cx="6515100" cy="104775"/>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1" name="AutoShape 5"/>
          <p:cNvSpPr>
            <a:spLocks noChangeArrowheads="1"/>
          </p:cNvSpPr>
          <p:nvPr/>
        </p:nvSpPr>
        <p:spPr bwMode="ltGray">
          <a:xfrm>
            <a:off x="6467475" y="1662113"/>
            <a:ext cx="58738" cy="2979737"/>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2" name="AutoShape 6"/>
          <p:cNvSpPr>
            <a:spLocks noChangeArrowheads="1"/>
          </p:cNvSpPr>
          <p:nvPr/>
        </p:nvSpPr>
        <p:spPr bwMode="ltGray">
          <a:xfrm>
            <a:off x="327025" y="1670050"/>
            <a:ext cx="57150" cy="2979738"/>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3" name="AutoShape 7"/>
          <p:cNvSpPr>
            <a:spLocks noChangeArrowheads="1"/>
          </p:cNvSpPr>
          <p:nvPr/>
        </p:nvSpPr>
        <p:spPr bwMode="ltGray">
          <a:xfrm>
            <a:off x="2122488" y="7710488"/>
            <a:ext cx="2611437" cy="104775"/>
          </a:xfrm>
          <a:prstGeom prst="roundRect">
            <a:avLst>
              <a:gd name="adj" fmla="val 5000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4" name="Rectangle 8" descr="Large confetti"/>
          <p:cNvSpPr>
            <a:spLocks noChangeArrowheads="1"/>
          </p:cNvSpPr>
          <p:nvPr/>
        </p:nvSpPr>
        <p:spPr bwMode="ltGray">
          <a:xfrm>
            <a:off x="3071813" y="7645400"/>
            <a:ext cx="712787" cy="234950"/>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4105" name="Rectangle 9" descr="Large confetti"/>
          <p:cNvSpPr>
            <a:spLocks noGrp="1" noChangeArrowheads="1"/>
          </p:cNvSpPr>
          <p:nvPr>
            <p:ph type="ctrTitle"/>
          </p:nvPr>
        </p:nvSpPr>
        <p:spPr>
          <a:xfrm>
            <a:off x="514350" y="2336800"/>
            <a:ext cx="5829300" cy="1524000"/>
          </a:xfrm>
          <a:pattFill prst="lgConfetti">
            <a:fgClr>
              <a:schemeClr val="accent2"/>
            </a:fgClr>
            <a:bgClr>
              <a:schemeClr val="folHlink"/>
            </a:bgClr>
          </a:pattFill>
        </p:spPr>
        <p:txBody>
          <a:bodyPr anchor="ctr"/>
          <a:lstStyle>
            <a:lvl1pPr algn="ctr">
              <a:defRPr>
                <a:solidFill>
                  <a:schemeClr val="bg1"/>
                </a:solidFill>
              </a:defRPr>
            </a:lvl1pPr>
          </a:lstStyle>
          <a:p>
            <a:pPr lvl="0"/>
            <a:r>
              <a:rPr lang="en-GB" altLang="en-US" noProof="0" smtClean="0"/>
              <a:t>Click to edit Master title style</a:t>
            </a:r>
          </a:p>
        </p:txBody>
      </p:sp>
      <p:sp>
        <p:nvSpPr>
          <p:cNvPr id="4106" name="Rectangle 10"/>
          <p:cNvSpPr>
            <a:spLocks noGrp="1" noChangeArrowheads="1"/>
          </p:cNvSpPr>
          <p:nvPr>
            <p:ph type="subTitle" idx="1"/>
          </p:nvPr>
        </p:nvSpPr>
        <p:spPr>
          <a:xfrm>
            <a:off x="1028700" y="4995863"/>
            <a:ext cx="4800600" cy="2336800"/>
          </a:xfrm>
        </p:spPr>
        <p:txBody>
          <a:bodyPr/>
          <a:lstStyle>
            <a:lvl1pPr marL="0" indent="0" algn="ctr">
              <a:buFontTx/>
              <a:buNone/>
              <a:defRPr/>
            </a:lvl1pPr>
          </a:lstStyle>
          <a:p>
            <a:pPr lvl="0"/>
            <a:r>
              <a:rPr lang="en-GB" altLang="en-US" noProof="0" smtClean="0"/>
              <a:t>Click to edit Master subtitle style</a:t>
            </a:r>
          </a:p>
        </p:txBody>
      </p:sp>
      <p:sp>
        <p:nvSpPr>
          <p:cNvPr id="4107" name="Rectangle 11"/>
          <p:cNvSpPr>
            <a:spLocks noGrp="1" noChangeArrowheads="1"/>
          </p:cNvSpPr>
          <p:nvPr>
            <p:ph type="dt" sz="half" idx="2"/>
          </p:nvPr>
        </p:nvSpPr>
        <p:spPr/>
        <p:txBody>
          <a:bodyPr/>
          <a:lstStyle>
            <a:lvl1pPr>
              <a:defRPr/>
            </a:lvl1pPr>
          </a:lstStyle>
          <a:p>
            <a:endParaRPr lang="en-GB" altLang="en-US"/>
          </a:p>
        </p:txBody>
      </p:sp>
      <p:sp>
        <p:nvSpPr>
          <p:cNvPr id="4108" name="Rectangle 12"/>
          <p:cNvSpPr>
            <a:spLocks noGrp="1" noChangeArrowheads="1"/>
          </p:cNvSpPr>
          <p:nvPr>
            <p:ph type="ftr" sz="quarter" idx="3"/>
          </p:nvPr>
        </p:nvSpPr>
        <p:spPr/>
        <p:txBody>
          <a:bodyPr/>
          <a:lstStyle>
            <a:lvl1pPr>
              <a:defRPr/>
            </a:lvl1pPr>
          </a:lstStyle>
          <a:p>
            <a:r>
              <a:rPr lang="en-GB" altLang="en-US"/>
              <a:t>Copyright www.seomraranga.com</a:t>
            </a:r>
          </a:p>
        </p:txBody>
      </p:sp>
      <p:sp>
        <p:nvSpPr>
          <p:cNvPr id="4109" name="Rectangle 13"/>
          <p:cNvSpPr>
            <a:spLocks noGrp="1" noChangeArrowheads="1"/>
          </p:cNvSpPr>
          <p:nvPr>
            <p:ph type="sldNum" sz="quarter" idx="4"/>
          </p:nvPr>
        </p:nvSpPr>
        <p:spPr>
          <a:xfrm>
            <a:off x="4914900" y="8331200"/>
            <a:ext cx="1428750" cy="609600"/>
          </a:xfrm>
          <a:noFill/>
          <a:extLst>
            <a:ext uri="{909E8E84-426E-40DD-AFC4-6F175D3DCCD1}">
              <a14:hiddenFill xmlns:a14="http://schemas.microsoft.com/office/drawing/2010/main">
                <a:solidFill>
                  <a:schemeClr val="accent1"/>
                </a:solidFill>
              </a14:hiddenFill>
            </a:ext>
          </a:extLst>
        </p:spPr>
        <p:txBody>
          <a:bodyPr anchor="b" anchorCtr="0"/>
          <a:lstStyle>
            <a:lvl1pPr>
              <a:defRPr>
                <a:solidFill>
                  <a:schemeClr val="tx1"/>
                </a:solidFill>
              </a:defRPr>
            </a:lvl1pPr>
          </a:lstStyle>
          <a:p>
            <a:fld id="{6936121D-6991-459C-B0D8-4A8BB2107EB8}" type="slidenum">
              <a:rPr lang="en-GB" altLang="en-US"/>
              <a:pPr/>
              <a:t>‹#›</a:t>
            </a:fld>
            <a:endParaRPr lang="en-GB" altLang="en-US"/>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a:t>Copyright www.seomraranga.com</a:t>
            </a:r>
          </a:p>
        </p:txBody>
      </p:sp>
      <p:sp>
        <p:nvSpPr>
          <p:cNvPr id="6" name="Slide Number Placeholder 5"/>
          <p:cNvSpPr>
            <a:spLocks noGrp="1"/>
          </p:cNvSpPr>
          <p:nvPr>
            <p:ph type="sldNum" sz="quarter" idx="12"/>
          </p:nvPr>
        </p:nvSpPr>
        <p:spPr/>
        <p:txBody>
          <a:bodyPr/>
          <a:lstStyle>
            <a:lvl1pPr>
              <a:defRPr/>
            </a:lvl1pPr>
          </a:lstStyle>
          <a:p>
            <a:fld id="{64AC8123-E2D7-4B55-B2AD-047A35776A0E}" type="slidenum">
              <a:rPr lang="en-GB" altLang="en-US"/>
              <a:pPr/>
              <a:t>‹#›</a:t>
            </a:fld>
            <a:endParaRPr lang="en-GB" altLang="en-US"/>
          </a:p>
        </p:txBody>
      </p:sp>
    </p:spTree>
    <p:extLst>
      <p:ext uri="{BB962C8B-B14F-4D97-AF65-F5344CB8AC3E}">
        <p14:creationId xmlns:p14="http://schemas.microsoft.com/office/powerpoint/2010/main" val="2783149080"/>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16513" y="379413"/>
            <a:ext cx="1533525" cy="7748587"/>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514350" y="379413"/>
            <a:ext cx="4449763" cy="7748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a:t>Copyright www.seomraranga.com</a:t>
            </a:r>
          </a:p>
        </p:txBody>
      </p:sp>
      <p:sp>
        <p:nvSpPr>
          <p:cNvPr id="6" name="Slide Number Placeholder 5"/>
          <p:cNvSpPr>
            <a:spLocks noGrp="1"/>
          </p:cNvSpPr>
          <p:nvPr>
            <p:ph type="sldNum" sz="quarter" idx="12"/>
          </p:nvPr>
        </p:nvSpPr>
        <p:spPr/>
        <p:txBody>
          <a:bodyPr/>
          <a:lstStyle>
            <a:lvl1pPr>
              <a:defRPr/>
            </a:lvl1pPr>
          </a:lstStyle>
          <a:p>
            <a:fld id="{388BE09D-36B0-4FD4-8D4E-3A9EDA1F6C89}" type="slidenum">
              <a:rPr lang="en-GB" altLang="en-US"/>
              <a:pPr/>
              <a:t>‹#›</a:t>
            </a:fld>
            <a:endParaRPr lang="en-GB" altLang="en-US"/>
          </a:p>
        </p:txBody>
      </p:sp>
    </p:spTree>
    <p:extLst>
      <p:ext uri="{BB962C8B-B14F-4D97-AF65-F5344CB8AC3E}">
        <p14:creationId xmlns:p14="http://schemas.microsoft.com/office/powerpoint/2010/main" val="2390929274"/>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a:t>Copyright www.seomraranga.com</a:t>
            </a:r>
          </a:p>
        </p:txBody>
      </p:sp>
      <p:sp>
        <p:nvSpPr>
          <p:cNvPr id="6" name="Slide Number Placeholder 5"/>
          <p:cNvSpPr>
            <a:spLocks noGrp="1"/>
          </p:cNvSpPr>
          <p:nvPr>
            <p:ph type="sldNum" sz="quarter" idx="12"/>
          </p:nvPr>
        </p:nvSpPr>
        <p:spPr/>
        <p:txBody>
          <a:bodyPr/>
          <a:lstStyle>
            <a:lvl1pPr>
              <a:defRPr/>
            </a:lvl1pPr>
          </a:lstStyle>
          <a:p>
            <a:fld id="{24407933-0A71-4B36-BF55-7D7E7B9CCCBE}" type="slidenum">
              <a:rPr lang="en-GB" altLang="en-US"/>
              <a:pPr/>
              <a:t>‹#›</a:t>
            </a:fld>
            <a:endParaRPr lang="en-GB" altLang="en-US"/>
          </a:p>
        </p:txBody>
      </p:sp>
    </p:spTree>
    <p:extLst>
      <p:ext uri="{BB962C8B-B14F-4D97-AF65-F5344CB8AC3E}">
        <p14:creationId xmlns:p14="http://schemas.microsoft.com/office/powerpoint/2010/main" val="3628274097"/>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a:t>Copyright www.seomraranga.com</a:t>
            </a:r>
          </a:p>
        </p:txBody>
      </p:sp>
      <p:sp>
        <p:nvSpPr>
          <p:cNvPr id="6" name="Slide Number Placeholder 5"/>
          <p:cNvSpPr>
            <a:spLocks noGrp="1"/>
          </p:cNvSpPr>
          <p:nvPr>
            <p:ph type="sldNum" sz="quarter" idx="12"/>
          </p:nvPr>
        </p:nvSpPr>
        <p:spPr/>
        <p:txBody>
          <a:bodyPr/>
          <a:lstStyle>
            <a:lvl1pPr>
              <a:defRPr/>
            </a:lvl1pPr>
          </a:lstStyle>
          <a:p>
            <a:fld id="{414E45F0-BF79-400C-9E97-A4DF269F524E}" type="slidenum">
              <a:rPr lang="en-GB" altLang="en-US"/>
              <a:pPr/>
              <a:t>‹#›</a:t>
            </a:fld>
            <a:endParaRPr lang="en-GB" altLang="en-US"/>
          </a:p>
        </p:txBody>
      </p:sp>
    </p:spTree>
    <p:extLst>
      <p:ext uri="{BB962C8B-B14F-4D97-AF65-F5344CB8AC3E}">
        <p14:creationId xmlns:p14="http://schemas.microsoft.com/office/powerpoint/2010/main" val="202166283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514350" y="2540000"/>
            <a:ext cx="2838450" cy="558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3505200" y="2540000"/>
            <a:ext cx="2838450" cy="558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a:t>Copyright www.seomraranga.com</a:t>
            </a:r>
          </a:p>
        </p:txBody>
      </p:sp>
      <p:sp>
        <p:nvSpPr>
          <p:cNvPr id="7" name="Slide Number Placeholder 6"/>
          <p:cNvSpPr>
            <a:spLocks noGrp="1"/>
          </p:cNvSpPr>
          <p:nvPr>
            <p:ph type="sldNum" sz="quarter" idx="12"/>
          </p:nvPr>
        </p:nvSpPr>
        <p:spPr/>
        <p:txBody>
          <a:bodyPr/>
          <a:lstStyle>
            <a:lvl1pPr>
              <a:defRPr/>
            </a:lvl1pPr>
          </a:lstStyle>
          <a:p>
            <a:fld id="{ABC79767-66CC-49C2-BF42-862DC1735AEA}" type="slidenum">
              <a:rPr lang="en-GB" altLang="en-US"/>
              <a:pPr/>
              <a:t>‹#›</a:t>
            </a:fld>
            <a:endParaRPr lang="en-GB" altLang="en-US"/>
          </a:p>
        </p:txBody>
      </p:sp>
    </p:spTree>
    <p:extLst>
      <p:ext uri="{BB962C8B-B14F-4D97-AF65-F5344CB8AC3E}">
        <p14:creationId xmlns:p14="http://schemas.microsoft.com/office/powerpoint/2010/main" val="3177235082"/>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r>
              <a:rPr lang="en-GB" altLang="en-US"/>
              <a:t>Copyright www.seomraranga.com</a:t>
            </a:r>
          </a:p>
        </p:txBody>
      </p:sp>
      <p:sp>
        <p:nvSpPr>
          <p:cNvPr id="9" name="Slide Number Placeholder 8"/>
          <p:cNvSpPr>
            <a:spLocks noGrp="1"/>
          </p:cNvSpPr>
          <p:nvPr>
            <p:ph type="sldNum" sz="quarter" idx="12"/>
          </p:nvPr>
        </p:nvSpPr>
        <p:spPr/>
        <p:txBody>
          <a:bodyPr/>
          <a:lstStyle>
            <a:lvl1pPr>
              <a:defRPr/>
            </a:lvl1pPr>
          </a:lstStyle>
          <a:p>
            <a:fld id="{6BACD51A-E705-4B38-8DB6-FEA0668157A3}" type="slidenum">
              <a:rPr lang="en-GB" altLang="en-US"/>
              <a:pPr/>
              <a:t>‹#›</a:t>
            </a:fld>
            <a:endParaRPr lang="en-GB" altLang="en-US"/>
          </a:p>
        </p:txBody>
      </p:sp>
    </p:spTree>
    <p:extLst>
      <p:ext uri="{BB962C8B-B14F-4D97-AF65-F5344CB8AC3E}">
        <p14:creationId xmlns:p14="http://schemas.microsoft.com/office/powerpoint/2010/main" val="908072648"/>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r>
              <a:rPr lang="en-GB" altLang="en-US"/>
              <a:t>Copyright www.seomraranga.com</a:t>
            </a:r>
          </a:p>
        </p:txBody>
      </p:sp>
      <p:sp>
        <p:nvSpPr>
          <p:cNvPr id="5" name="Slide Number Placeholder 4"/>
          <p:cNvSpPr>
            <a:spLocks noGrp="1"/>
          </p:cNvSpPr>
          <p:nvPr>
            <p:ph type="sldNum" sz="quarter" idx="12"/>
          </p:nvPr>
        </p:nvSpPr>
        <p:spPr/>
        <p:txBody>
          <a:bodyPr/>
          <a:lstStyle>
            <a:lvl1pPr>
              <a:defRPr/>
            </a:lvl1pPr>
          </a:lstStyle>
          <a:p>
            <a:fld id="{016C3ECC-3C75-466D-AB62-5AC8C693DB8E}" type="slidenum">
              <a:rPr lang="en-GB" altLang="en-US"/>
              <a:pPr/>
              <a:t>‹#›</a:t>
            </a:fld>
            <a:endParaRPr lang="en-GB" altLang="en-US"/>
          </a:p>
        </p:txBody>
      </p:sp>
    </p:spTree>
    <p:extLst>
      <p:ext uri="{BB962C8B-B14F-4D97-AF65-F5344CB8AC3E}">
        <p14:creationId xmlns:p14="http://schemas.microsoft.com/office/powerpoint/2010/main" val="594650756"/>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r>
              <a:rPr lang="en-GB" altLang="en-US"/>
              <a:t>Copyright www.seomraranga.com</a:t>
            </a:r>
          </a:p>
        </p:txBody>
      </p:sp>
      <p:sp>
        <p:nvSpPr>
          <p:cNvPr id="4" name="Slide Number Placeholder 3"/>
          <p:cNvSpPr>
            <a:spLocks noGrp="1"/>
          </p:cNvSpPr>
          <p:nvPr>
            <p:ph type="sldNum" sz="quarter" idx="12"/>
          </p:nvPr>
        </p:nvSpPr>
        <p:spPr/>
        <p:txBody>
          <a:bodyPr/>
          <a:lstStyle>
            <a:lvl1pPr>
              <a:defRPr/>
            </a:lvl1pPr>
          </a:lstStyle>
          <a:p>
            <a:fld id="{90AED015-C4D8-417D-944E-9A069A02518B}" type="slidenum">
              <a:rPr lang="en-GB" altLang="en-US"/>
              <a:pPr/>
              <a:t>‹#›</a:t>
            </a:fld>
            <a:endParaRPr lang="en-GB" altLang="en-US"/>
          </a:p>
        </p:txBody>
      </p:sp>
    </p:spTree>
    <p:extLst>
      <p:ext uri="{BB962C8B-B14F-4D97-AF65-F5344CB8AC3E}">
        <p14:creationId xmlns:p14="http://schemas.microsoft.com/office/powerpoint/2010/main" val="3448688626"/>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a:t>Copyright www.seomraranga.com</a:t>
            </a:r>
          </a:p>
        </p:txBody>
      </p:sp>
      <p:sp>
        <p:nvSpPr>
          <p:cNvPr id="7" name="Slide Number Placeholder 6"/>
          <p:cNvSpPr>
            <a:spLocks noGrp="1"/>
          </p:cNvSpPr>
          <p:nvPr>
            <p:ph type="sldNum" sz="quarter" idx="12"/>
          </p:nvPr>
        </p:nvSpPr>
        <p:spPr/>
        <p:txBody>
          <a:bodyPr/>
          <a:lstStyle>
            <a:lvl1pPr>
              <a:defRPr/>
            </a:lvl1pPr>
          </a:lstStyle>
          <a:p>
            <a:fld id="{79F5C5AD-87DB-4520-ACC8-C7C321414CE1}" type="slidenum">
              <a:rPr lang="en-GB" altLang="en-US"/>
              <a:pPr/>
              <a:t>‹#›</a:t>
            </a:fld>
            <a:endParaRPr lang="en-GB" altLang="en-US"/>
          </a:p>
        </p:txBody>
      </p:sp>
    </p:spTree>
    <p:extLst>
      <p:ext uri="{BB962C8B-B14F-4D97-AF65-F5344CB8AC3E}">
        <p14:creationId xmlns:p14="http://schemas.microsoft.com/office/powerpoint/2010/main" val="2415730371"/>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a:t>Copyright www.seomraranga.com</a:t>
            </a:r>
          </a:p>
        </p:txBody>
      </p:sp>
      <p:sp>
        <p:nvSpPr>
          <p:cNvPr id="7" name="Slide Number Placeholder 6"/>
          <p:cNvSpPr>
            <a:spLocks noGrp="1"/>
          </p:cNvSpPr>
          <p:nvPr>
            <p:ph type="sldNum" sz="quarter" idx="12"/>
          </p:nvPr>
        </p:nvSpPr>
        <p:spPr/>
        <p:txBody>
          <a:bodyPr/>
          <a:lstStyle>
            <a:lvl1pPr>
              <a:defRPr/>
            </a:lvl1pPr>
          </a:lstStyle>
          <a:p>
            <a:fld id="{CD6A8DF8-3447-456E-B300-D39FF674FAC6}" type="slidenum">
              <a:rPr lang="en-GB" altLang="en-US"/>
              <a:pPr/>
              <a:t>‹#›</a:t>
            </a:fld>
            <a:endParaRPr lang="en-GB" altLang="en-US"/>
          </a:p>
        </p:txBody>
      </p:sp>
    </p:spTree>
    <p:extLst>
      <p:ext uri="{BB962C8B-B14F-4D97-AF65-F5344CB8AC3E}">
        <p14:creationId xmlns:p14="http://schemas.microsoft.com/office/powerpoint/2010/main" val="427774787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3074" name="Rectangle 1026" descr="Large confetti"/>
          <p:cNvSpPr>
            <a:spLocks noGrp="1" noChangeArrowheads="1"/>
          </p:cNvSpPr>
          <p:nvPr>
            <p:ph type="title"/>
          </p:nvPr>
        </p:nvSpPr>
        <p:spPr bwMode="auto">
          <a:xfrm>
            <a:off x="820738" y="379413"/>
            <a:ext cx="5829300" cy="1524000"/>
          </a:xfrm>
          <a:prstGeom prst="rect">
            <a:avLst/>
          </a:prstGeom>
          <a:noFill/>
          <a:ln>
            <a:noFill/>
          </a:ln>
          <a:effectLst/>
          <a:extLst>
            <a:ext uri="{909E8E84-426E-40DD-AFC4-6F175D3DCCD1}">
              <a14:hiddenFill xmlns:a14="http://schemas.microsoft.com/office/drawing/2010/main">
                <a:pattFill prst="lgConfetti">
                  <a:fgClr>
                    <a:schemeClr val="accent2"/>
                  </a:fgClr>
                  <a:bgClr>
                    <a:schemeClr val="folHlink"/>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3075" name="Rectangle 1027"/>
          <p:cNvSpPr>
            <a:spLocks noGrp="1" noChangeArrowheads="1"/>
          </p:cNvSpPr>
          <p:nvPr>
            <p:ph type="body" idx="1"/>
          </p:nvPr>
        </p:nvSpPr>
        <p:spPr bwMode="auto">
          <a:xfrm>
            <a:off x="514350" y="2540000"/>
            <a:ext cx="5829300" cy="55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76" name="Rectangle 1028"/>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GB" altLang="en-US"/>
          </a:p>
        </p:txBody>
      </p:sp>
      <p:sp>
        <p:nvSpPr>
          <p:cNvPr id="3077" name="Rectangle 1029"/>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r>
              <a:rPr lang="en-GB" altLang="en-US"/>
              <a:t>Copyright www.seomraranga.com</a:t>
            </a:r>
          </a:p>
        </p:txBody>
      </p:sp>
      <p:sp>
        <p:nvSpPr>
          <p:cNvPr id="3078" name="Rectangle 1030"/>
          <p:cNvSpPr>
            <a:spLocks noChangeArrowheads="1"/>
          </p:cNvSpPr>
          <p:nvPr/>
        </p:nvSpPr>
        <p:spPr bwMode="auto">
          <a:xfrm>
            <a:off x="0" y="2017713"/>
            <a:ext cx="6343650" cy="115887"/>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3079" name="Rectangle 1031" descr="Large confetti"/>
          <p:cNvSpPr>
            <a:spLocks noChangeArrowheads="1"/>
          </p:cNvSpPr>
          <p:nvPr/>
        </p:nvSpPr>
        <p:spPr bwMode="ltGray">
          <a:xfrm>
            <a:off x="185738" y="0"/>
            <a:ext cx="595312" cy="2455863"/>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3080" name="Rectangle 1032"/>
          <p:cNvSpPr>
            <a:spLocks noChangeArrowheads="1"/>
          </p:cNvSpPr>
          <p:nvPr/>
        </p:nvSpPr>
        <p:spPr bwMode="auto">
          <a:xfrm>
            <a:off x="5300663" y="8737600"/>
            <a:ext cx="1557337" cy="10636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3081" name="Rectangle 1033" descr="Large confetti"/>
          <p:cNvSpPr>
            <a:spLocks noGrp="1" noChangeArrowheads="1"/>
          </p:cNvSpPr>
          <p:nvPr>
            <p:ph type="sldNum" sz="quarter" idx="4"/>
          </p:nvPr>
        </p:nvSpPr>
        <p:spPr bwMode="auto">
          <a:xfrm>
            <a:off x="6162675" y="8331200"/>
            <a:ext cx="400050" cy="812800"/>
          </a:xfrm>
          <a:prstGeom prst="rect">
            <a:avLst/>
          </a:prstGeom>
          <a:pattFill prst="lgConfetti">
            <a:fgClr>
              <a:schemeClr val="accent2"/>
            </a:fgClr>
            <a:bgClr>
              <a:schemeClr val="fo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r">
              <a:defRPr sz="1400">
                <a:solidFill>
                  <a:schemeClr val="bg1"/>
                </a:solidFill>
              </a:defRPr>
            </a:lvl1pPr>
          </a:lstStyle>
          <a:p>
            <a:fld id="{885F2F9D-32BA-47CC-A790-0178F2125C0F}"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cover/>
  </p:transition>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SzPct val="85000"/>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Clr>
          <a:schemeClr val="bg2"/>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SzPct val="7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SzPct val="7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eacherspayteachers.com/Store/Henmama-Designs"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descr="Large confetti"/>
          <p:cNvSpPr>
            <a:spLocks noGrp="1" noChangeArrowheads="1"/>
          </p:cNvSpPr>
          <p:nvPr>
            <p:ph type="title"/>
          </p:nvPr>
        </p:nvSpPr>
        <p:spPr/>
        <p:txBody>
          <a:bodyPr/>
          <a:lstStyle/>
          <a:p>
            <a:pPr algn="ctr"/>
            <a:r>
              <a:rPr lang="en-IE" altLang="en-US" sz="4800" b="1">
                <a:latin typeface="Blimpo" pitchFamily="34" charset="0"/>
              </a:rPr>
              <a:t>My Confirmation Calendar</a:t>
            </a:r>
            <a:endParaRPr lang="en-GB" altLang="en-US" sz="4800" b="1">
              <a:latin typeface="Blimpo" pitchFamily="34" charset="0"/>
            </a:endParaRPr>
          </a:p>
        </p:txBody>
      </p:sp>
      <p:sp>
        <p:nvSpPr>
          <p:cNvPr id="2051" name="Rectangle 3"/>
          <p:cNvSpPr>
            <a:spLocks noGrp="1" noChangeArrowheads="1"/>
          </p:cNvSpPr>
          <p:nvPr>
            <p:ph type="body" idx="1"/>
          </p:nvPr>
        </p:nvSpPr>
        <p:spPr>
          <a:xfrm>
            <a:off x="457200" y="3657600"/>
            <a:ext cx="5829300" cy="4902200"/>
          </a:xfrm>
        </p:spPr>
        <p:txBody>
          <a:bodyPr/>
          <a:lstStyle/>
          <a:p>
            <a:pPr>
              <a:buFontTx/>
              <a:buNone/>
            </a:pPr>
            <a:endParaRPr lang="en-IE" altLang="en-US" dirty="0"/>
          </a:p>
          <a:p>
            <a:r>
              <a:rPr lang="en-IE" altLang="en-US" sz="4000" b="1" dirty="0"/>
              <a:t>Service of Light:</a:t>
            </a:r>
          </a:p>
          <a:p>
            <a:pPr>
              <a:buFontTx/>
              <a:buNone/>
            </a:pPr>
            <a:endParaRPr lang="en-IE" altLang="en-US" sz="4000" b="1" dirty="0"/>
          </a:p>
          <a:p>
            <a:r>
              <a:rPr lang="en-IE" altLang="en-US" sz="4000" b="1" dirty="0"/>
              <a:t>Service of Commitment:</a:t>
            </a:r>
          </a:p>
          <a:p>
            <a:pPr>
              <a:buFontTx/>
              <a:buNone/>
            </a:pPr>
            <a:endParaRPr lang="en-IE" altLang="en-US" dirty="0"/>
          </a:p>
          <a:p>
            <a:r>
              <a:rPr lang="en-IE" altLang="en-US" sz="4000" b="1" dirty="0"/>
              <a:t>Confirmation Day:</a:t>
            </a:r>
            <a:endParaRPr lang="en-GB" altLang="en-US" sz="40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8" name="TextBox 7"/>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4864" y="2190791"/>
            <a:ext cx="2928989" cy="2015124"/>
          </a:xfrm>
          <a:prstGeom prst="rect">
            <a:avLst/>
          </a:prstGeom>
        </p:spPr>
      </p:pic>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descr="Large confetti"/>
          <p:cNvSpPr>
            <a:spLocks noGrp="1" noChangeArrowheads="1"/>
          </p:cNvSpPr>
          <p:nvPr>
            <p:ph type="title"/>
          </p:nvPr>
        </p:nvSpPr>
        <p:spPr/>
        <p:txBody>
          <a:bodyPr/>
          <a:lstStyle/>
          <a:p>
            <a:pPr algn="ctr"/>
            <a:r>
              <a:rPr lang="en-IE" altLang="en-US" b="1"/>
              <a:t>The Service of Light</a:t>
            </a:r>
            <a:endParaRPr lang="en-GB" altLang="en-US" b="1"/>
          </a:p>
        </p:txBody>
      </p:sp>
      <p:sp>
        <p:nvSpPr>
          <p:cNvPr id="13315" name="Rectangle 3"/>
          <p:cNvSpPr>
            <a:spLocks noGrp="1" noChangeArrowheads="1"/>
          </p:cNvSpPr>
          <p:nvPr>
            <p:ph type="body" idx="1"/>
          </p:nvPr>
        </p:nvSpPr>
        <p:spPr>
          <a:xfrm>
            <a:off x="2564904" y="2540000"/>
            <a:ext cx="3778746" cy="5344368"/>
          </a:xfrm>
        </p:spPr>
        <p:txBody>
          <a:bodyPr/>
          <a:lstStyle/>
          <a:p>
            <a:pPr algn="just">
              <a:lnSpc>
                <a:spcPct val="90000"/>
              </a:lnSpc>
              <a:buFontTx/>
              <a:buNone/>
            </a:pPr>
            <a:r>
              <a:rPr lang="en-IE" altLang="en-US" sz="2400" b="1" dirty="0" smtClean="0"/>
              <a:t>	</a:t>
            </a:r>
            <a:r>
              <a:rPr lang="en-IE" altLang="en-US" sz="2800" b="1" dirty="0" smtClean="0"/>
              <a:t>When </a:t>
            </a:r>
            <a:r>
              <a:rPr lang="en-IE" altLang="en-US" sz="2800" b="1" dirty="0"/>
              <a:t>you were baptised your parents took a light from the Pascal Candle as a sign of the faith that they are going to hand on to their children. It is also a sign of the help and support they are going to give their children as they try to live out the faith in their lives</a:t>
            </a:r>
            <a:r>
              <a:rPr lang="en-IE" altLang="en-US" sz="2800" b="1" dirty="0" smtClean="0"/>
              <a:t>.</a:t>
            </a:r>
            <a:endParaRPr lang="en-IE"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0287" y="2339752"/>
            <a:ext cx="1088694" cy="5934449"/>
          </a:xfrm>
          <a:prstGeom prst="rect">
            <a:avLst/>
          </a:prstGeom>
        </p:spPr>
      </p:pic>
      <p:sp>
        <p:nvSpPr>
          <p:cNvPr id="9" name="TextBox 8"/>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descr="Large confetti"/>
          <p:cNvSpPr>
            <a:spLocks noGrp="1" noChangeArrowheads="1"/>
          </p:cNvSpPr>
          <p:nvPr>
            <p:ph type="title"/>
          </p:nvPr>
        </p:nvSpPr>
        <p:spPr/>
        <p:txBody>
          <a:bodyPr/>
          <a:lstStyle/>
          <a:p>
            <a:pPr algn="ctr"/>
            <a:r>
              <a:rPr lang="en-IE" altLang="en-US" b="1"/>
              <a:t>The Service of Light</a:t>
            </a:r>
            <a:endParaRPr lang="en-GB" altLang="en-US" b="1"/>
          </a:p>
        </p:txBody>
      </p:sp>
      <p:sp>
        <p:nvSpPr>
          <p:cNvPr id="13315" name="Rectangle 3"/>
          <p:cNvSpPr>
            <a:spLocks noGrp="1" noChangeArrowheads="1"/>
          </p:cNvSpPr>
          <p:nvPr>
            <p:ph type="body" idx="1"/>
          </p:nvPr>
        </p:nvSpPr>
        <p:spPr>
          <a:xfrm>
            <a:off x="2276872" y="2540000"/>
            <a:ext cx="4066778" cy="5560392"/>
          </a:xfrm>
        </p:spPr>
        <p:txBody>
          <a:bodyPr/>
          <a:lstStyle/>
          <a:p>
            <a:pPr algn="just">
              <a:lnSpc>
                <a:spcPct val="90000"/>
              </a:lnSpc>
              <a:buFontTx/>
              <a:buNone/>
            </a:pPr>
            <a:r>
              <a:rPr lang="en-IE" altLang="en-US" sz="2400" b="1" dirty="0" smtClean="0"/>
              <a:t>	</a:t>
            </a:r>
            <a:r>
              <a:rPr lang="en-IE" altLang="en-US" sz="2800" b="1" dirty="0" smtClean="0"/>
              <a:t>Now</a:t>
            </a:r>
            <a:r>
              <a:rPr lang="en-IE" altLang="en-US" sz="2800" b="1" dirty="0"/>
              <a:t>, during the Service of Light, the children will take the light form the Pascal Candle themselves. This is a sign that they are taking on the responsibility for their own faith. Parents will also be asked to help and support their children in taking on this responsibility.</a:t>
            </a:r>
            <a:endParaRPr lang="en-GB"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0287" y="2339752"/>
            <a:ext cx="1088694" cy="5934449"/>
          </a:xfrm>
          <a:prstGeom prst="rect">
            <a:avLst/>
          </a:prstGeom>
        </p:spPr>
      </p:pic>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extLst>
      <p:ext uri="{BB962C8B-B14F-4D97-AF65-F5344CB8AC3E}">
        <p14:creationId xmlns:p14="http://schemas.microsoft.com/office/powerpoint/2010/main" val="265724741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descr="Large confetti"/>
          <p:cNvSpPr>
            <a:spLocks noGrp="1" noChangeArrowheads="1"/>
          </p:cNvSpPr>
          <p:nvPr>
            <p:ph type="title"/>
          </p:nvPr>
        </p:nvSpPr>
        <p:spPr/>
        <p:txBody>
          <a:bodyPr/>
          <a:lstStyle/>
          <a:p>
            <a:pPr algn="ctr"/>
            <a:r>
              <a:rPr lang="en-IE" altLang="en-US" b="1"/>
              <a:t>The Gospel of Matthew</a:t>
            </a:r>
            <a:endParaRPr lang="en-GB" altLang="en-US" b="1"/>
          </a:p>
        </p:txBody>
      </p:sp>
      <p:sp>
        <p:nvSpPr>
          <p:cNvPr id="14339" name="Rectangle 3"/>
          <p:cNvSpPr>
            <a:spLocks noGrp="1" noChangeArrowheads="1"/>
          </p:cNvSpPr>
          <p:nvPr>
            <p:ph type="body" idx="1"/>
          </p:nvPr>
        </p:nvSpPr>
        <p:spPr/>
        <p:txBody>
          <a:bodyPr/>
          <a:lstStyle/>
          <a:p>
            <a:pPr algn="just">
              <a:buFontTx/>
              <a:buNone/>
            </a:pPr>
            <a:r>
              <a:rPr lang="en-IE" altLang="en-US" dirty="0" smtClean="0"/>
              <a:t>	You </a:t>
            </a:r>
            <a:r>
              <a:rPr lang="en-IE" altLang="en-US" dirty="0"/>
              <a:t>are a light for the whole world. A city built on a hill cannot be hidden. No-one lights a lamp and puts it under a bowl; instead he puts it on the lamp stand where it gives light for everyone in the house. In the same way your light must shine before people so that they will see the good things you do and praise your father in heaven.</a:t>
            </a:r>
            <a:endParaRPr lang="en-GB" alt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ltLang="en-US" smtClean="0"/>
              <a:t>Copyright www.seomraranga.com</a:t>
            </a:r>
            <a:endParaRPr lang="en-GB" alt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4407" y="4139952"/>
            <a:ext cx="1008111" cy="559502"/>
          </a:xfrm>
          <a:prstGeom prst="rect">
            <a:avLst/>
          </a:prstGeom>
        </p:spPr>
      </p:pic>
      <p:sp>
        <p:nvSpPr>
          <p:cNvPr id="6" name="TextBox 5"/>
          <p:cNvSpPr txBox="1"/>
          <p:nvPr/>
        </p:nvSpPr>
        <p:spPr>
          <a:xfrm>
            <a:off x="2276872" y="4158093"/>
            <a:ext cx="3600400" cy="523220"/>
          </a:xfrm>
          <a:prstGeom prst="rect">
            <a:avLst/>
          </a:prstGeom>
          <a:noFill/>
        </p:spPr>
        <p:txBody>
          <a:bodyPr wrap="square" rtlCol="0">
            <a:spAutoFit/>
          </a:bodyPr>
          <a:lstStyle/>
          <a:p>
            <a:r>
              <a:rPr lang="en-IE" sz="1400" dirty="0" smtClean="0">
                <a:solidFill>
                  <a:schemeClr val="accent2"/>
                </a:solidFill>
                <a:hlinkClick r:id="rId3"/>
              </a:rPr>
              <a:t>https://www.teacherspayteachers.com/Store/Henmama-Designs</a:t>
            </a:r>
            <a:r>
              <a:rPr lang="en-IE" sz="1400" dirty="0" smtClean="0">
                <a:solidFill>
                  <a:schemeClr val="accent2"/>
                </a:solidFill>
              </a:rPr>
              <a:t> </a:t>
            </a:r>
            <a:endParaRPr lang="en-IE" sz="1400" dirty="0">
              <a:solidFill>
                <a:schemeClr val="accent2"/>
              </a:solidFill>
            </a:endParaRPr>
          </a:p>
        </p:txBody>
      </p:sp>
      <p:sp>
        <p:nvSpPr>
          <p:cNvPr id="7" name="TextBox 6"/>
          <p:cNvSpPr txBox="1"/>
          <p:nvPr/>
        </p:nvSpPr>
        <p:spPr>
          <a:xfrm>
            <a:off x="1412776" y="2843808"/>
            <a:ext cx="4464496" cy="461665"/>
          </a:xfrm>
          <a:prstGeom prst="rect">
            <a:avLst/>
          </a:prstGeom>
          <a:noFill/>
        </p:spPr>
        <p:txBody>
          <a:bodyPr wrap="square" rtlCol="0">
            <a:spAutoFit/>
          </a:bodyPr>
          <a:lstStyle/>
          <a:p>
            <a:r>
              <a:rPr lang="en-IE" b="1" dirty="0" smtClean="0">
                <a:latin typeface="Calibri" panose="020F0502020204030204" pitchFamily="34" charset="0"/>
                <a:ea typeface="HelloAli" panose="02000603000000000000" pitchFamily="2" charset="0"/>
              </a:rPr>
              <a:t>Resources used in this file from:</a:t>
            </a:r>
            <a:endParaRPr lang="en-IE" b="1" dirty="0">
              <a:latin typeface="Calibri" panose="020F0502020204030204" pitchFamily="34" charset="0"/>
              <a:ea typeface="HelloAli" panose="02000603000000000000" pitchFamily="2" charset="0"/>
            </a:endParaRPr>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extLst>
      <p:ext uri="{BB962C8B-B14F-4D97-AF65-F5344CB8AC3E}">
        <p14:creationId xmlns:p14="http://schemas.microsoft.com/office/powerpoint/2010/main" val="4197137172"/>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descr="Large confetti"/>
          <p:cNvSpPr>
            <a:spLocks noGrp="1" noChangeArrowheads="1"/>
          </p:cNvSpPr>
          <p:nvPr>
            <p:ph type="title"/>
          </p:nvPr>
        </p:nvSpPr>
        <p:spPr/>
        <p:txBody>
          <a:bodyPr/>
          <a:lstStyle/>
          <a:p>
            <a:pPr algn="ctr"/>
            <a:r>
              <a:rPr lang="en-IE" altLang="en-US" sz="4800" b="1"/>
              <a:t>LIGHT</a:t>
            </a:r>
            <a:endParaRPr lang="en-GB" altLang="en-US" sz="4800" b="1"/>
          </a:p>
        </p:txBody>
      </p:sp>
      <p:sp>
        <p:nvSpPr>
          <p:cNvPr id="10245" name="Text Box 5"/>
          <p:cNvSpPr txBox="1">
            <a:spLocks noChangeArrowheads="1"/>
          </p:cNvSpPr>
          <p:nvPr/>
        </p:nvSpPr>
        <p:spPr bwMode="auto">
          <a:xfrm>
            <a:off x="457200" y="2514599"/>
            <a:ext cx="1828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IE" altLang="en-US" b="1" dirty="0"/>
              <a:t>Overcomes Darkness</a:t>
            </a:r>
            <a:endParaRPr lang="en-GB" altLang="en-US" b="1" dirty="0"/>
          </a:p>
        </p:txBody>
      </p:sp>
      <p:sp>
        <p:nvSpPr>
          <p:cNvPr id="10246" name="Text Box 6"/>
          <p:cNvSpPr txBox="1">
            <a:spLocks noChangeArrowheads="1"/>
          </p:cNvSpPr>
          <p:nvPr/>
        </p:nvSpPr>
        <p:spPr bwMode="auto">
          <a:xfrm>
            <a:off x="4495800" y="2514600"/>
            <a:ext cx="2057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IE" altLang="en-US" b="1"/>
              <a:t>Helps us to Grow</a:t>
            </a:r>
            <a:endParaRPr lang="en-GB" altLang="en-US" b="1"/>
          </a:p>
        </p:txBody>
      </p:sp>
      <p:sp>
        <p:nvSpPr>
          <p:cNvPr id="10247" name="Text Box 7"/>
          <p:cNvSpPr txBox="1">
            <a:spLocks noChangeArrowheads="1"/>
          </p:cNvSpPr>
          <p:nvPr/>
        </p:nvSpPr>
        <p:spPr bwMode="auto">
          <a:xfrm>
            <a:off x="228600" y="7162800"/>
            <a:ext cx="2057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IE" altLang="en-US" b="1" dirty="0"/>
              <a:t>Shows us the way and Guides us</a:t>
            </a:r>
            <a:endParaRPr lang="en-GB" altLang="en-US" b="1" dirty="0"/>
          </a:p>
        </p:txBody>
      </p:sp>
      <p:sp>
        <p:nvSpPr>
          <p:cNvPr id="10248" name="Text Box 8"/>
          <p:cNvSpPr txBox="1">
            <a:spLocks noChangeArrowheads="1"/>
          </p:cNvSpPr>
          <p:nvPr/>
        </p:nvSpPr>
        <p:spPr bwMode="auto">
          <a:xfrm>
            <a:off x="4495800" y="7162800"/>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IE" altLang="en-US" b="1" dirty="0"/>
              <a:t>Brightens or Cheers us up</a:t>
            </a:r>
            <a:endParaRPr lang="en-GB" altLang="en-US" b="1" dirty="0"/>
          </a:p>
        </p:txBody>
      </p:sp>
      <p:sp>
        <p:nvSpPr>
          <p:cNvPr id="10249" name="Line 9"/>
          <p:cNvSpPr>
            <a:spLocks noChangeShapeType="1"/>
          </p:cNvSpPr>
          <p:nvPr/>
        </p:nvSpPr>
        <p:spPr bwMode="auto">
          <a:xfrm flipV="1">
            <a:off x="4038600" y="3352800"/>
            <a:ext cx="1219200" cy="12192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E"/>
          </a:p>
        </p:txBody>
      </p:sp>
      <p:sp>
        <p:nvSpPr>
          <p:cNvPr id="10250" name="Line 10"/>
          <p:cNvSpPr>
            <a:spLocks noChangeShapeType="1"/>
          </p:cNvSpPr>
          <p:nvPr/>
        </p:nvSpPr>
        <p:spPr bwMode="auto">
          <a:xfrm>
            <a:off x="4062845" y="5783010"/>
            <a:ext cx="1194955" cy="108411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E"/>
          </a:p>
        </p:txBody>
      </p:sp>
      <p:sp>
        <p:nvSpPr>
          <p:cNvPr id="10254" name="Line 14"/>
          <p:cNvSpPr>
            <a:spLocks noChangeShapeType="1"/>
          </p:cNvSpPr>
          <p:nvPr/>
        </p:nvSpPr>
        <p:spPr bwMode="auto">
          <a:xfrm flipH="1" flipV="1">
            <a:off x="1752600" y="3352800"/>
            <a:ext cx="1066800" cy="1066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E"/>
          </a:p>
        </p:txBody>
      </p:sp>
      <p:sp>
        <p:nvSpPr>
          <p:cNvPr id="10255" name="Line 15"/>
          <p:cNvSpPr>
            <a:spLocks noChangeShapeType="1"/>
          </p:cNvSpPr>
          <p:nvPr/>
        </p:nvSpPr>
        <p:spPr bwMode="auto">
          <a:xfrm flipH="1">
            <a:off x="1655618" y="5724128"/>
            <a:ext cx="1143000" cy="1143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IE"/>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15" name="TextBox 14"/>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2698" y="2771800"/>
            <a:ext cx="884804" cy="4823049"/>
          </a:xfrm>
          <a:prstGeom prst="rect">
            <a:avLst/>
          </a:prstGeom>
        </p:spPr>
      </p:pic>
      <p:sp>
        <p:nvSpPr>
          <p:cNvPr id="16" name="TextBox 15"/>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descr="D:\PFiles\MSOffice\Clipart\standard\stddir1\bd05030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3168" y="3259137"/>
            <a:ext cx="2100263" cy="2836863"/>
          </a:xfrm>
          <a:prstGeom prst="rect">
            <a:avLst/>
          </a:prstGeom>
          <a:noFill/>
          <a:extLst>
            <a:ext uri="{909E8E84-426E-40DD-AFC4-6F175D3DCCD1}">
              <a14:hiddenFill xmlns:a14="http://schemas.microsoft.com/office/drawing/2010/main">
                <a:solidFill>
                  <a:srgbClr val="FFFFFF"/>
                </a:solidFill>
              </a14:hiddenFill>
            </a:ext>
          </a:extLst>
        </p:spPr>
      </p:pic>
      <p:sp>
        <p:nvSpPr>
          <p:cNvPr id="11270" name="WordArt 6"/>
          <p:cNvSpPr>
            <a:spLocks noChangeArrowheads="1" noChangeShapeType="1" noTextEdit="1"/>
          </p:cNvSpPr>
          <p:nvPr/>
        </p:nvSpPr>
        <p:spPr bwMode="auto">
          <a:xfrm>
            <a:off x="1524000" y="2819400"/>
            <a:ext cx="4038600" cy="19812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algn="ctr"/>
            <a:r>
              <a:rPr lang="en-IE" sz="3600" kern="10">
                <a:ln w="9525">
                  <a:solidFill>
                    <a:srgbClr val="000000"/>
                  </a:solidFill>
                  <a:round/>
                  <a:headEnd/>
                  <a:tailEnd/>
                </a:ln>
                <a:solidFill>
                  <a:srgbClr val="000000"/>
                </a:solidFill>
                <a:latin typeface="Arial Black"/>
              </a:rPr>
              <a:t>We Are Called</a:t>
            </a:r>
          </a:p>
        </p:txBody>
      </p:sp>
      <p:sp>
        <p:nvSpPr>
          <p:cNvPr id="11271" name="WordArt 7"/>
          <p:cNvSpPr>
            <a:spLocks noChangeArrowheads="1" noChangeShapeType="1" noTextEdit="1"/>
          </p:cNvSpPr>
          <p:nvPr/>
        </p:nvSpPr>
        <p:spPr bwMode="auto">
          <a:xfrm>
            <a:off x="2209800" y="6096000"/>
            <a:ext cx="2667000" cy="763588"/>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en-IE" sz="3600" kern="10">
                <a:ln w="9525">
                  <a:solidFill>
                    <a:srgbClr val="000000"/>
                  </a:solidFill>
                  <a:round/>
                  <a:headEnd/>
                  <a:tailEnd/>
                </a:ln>
                <a:solidFill>
                  <a:srgbClr val="000000"/>
                </a:solidFill>
                <a:latin typeface="Arial Black"/>
              </a:rPr>
              <a:t>to be</a:t>
            </a:r>
          </a:p>
        </p:txBody>
      </p:sp>
      <p:sp>
        <p:nvSpPr>
          <p:cNvPr id="11272" name="WordArt 8"/>
          <p:cNvSpPr>
            <a:spLocks noChangeArrowheads="1" noChangeShapeType="1" noTextEdit="1"/>
          </p:cNvSpPr>
          <p:nvPr/>
        </p:nvSpPr>
        <p:spPr bwMode="auto">
          <a:xfrm>
            <a:off x="762000" y="6858000"/>
            <a:ext cx="5562600" cy="1136650"/>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en-IE" sz="3600" kern="10">
                <a:ln w="9525">
                  <a:solidFill>
                    <a:srgbClr val="000000"/>
                  </a:solidFill>
                  <a:round/>
                  <a:headEnd/>
                  <a:tailEnd/>
                </a:ln>
                <a:solidFill>
                  <a:srgbClr val="000000"/>
                </a:solidFill>
                <a:latin typeface="Arial Black"/>
              </a:rPr>
              <a:t>Lights to the World</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10" name="TextBox 9"/>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descr="Large confetti"/>
          <p:cNvSpPr>
            <a:spLocks noGrp="1" noChangeArrowheads="1"/>
          </p:cNvSpPr>
          <p:nvPr>
            <p:ph type="title"/>
          </p:nvPr>
        </p:nvSpPr>
        <p:spPr/>
        <p:txBody>
          <a:bodyPr/>
          <a:lstStyle/>
          <a:p>
            <a:pPr algn="ctr"/>
            <a:r>
              <a:rPr lang="en-IE" altLang="en-US" b="1"/>
              <a:t>We Are Called to be Lights to the World</a:t>
            </a:r>
            <a:endParaRPr lang="en-GB" altLang="en-US" b="1"/>
          </a:p>
        </p:txBody>
      </p:sp>
      <p:sp>
        <p:nvSpPr>
          <p:cNvPr id="6147" name="Rectangle 3"/>
          <p:cNvSpPr>
            <a:spLocks noGrp="1" noChangeArrowheads="1"/>
          </p:cNvSpPr>
          <p:nvPr>
            <p:ph type="body" idx="1"/>
          </p:nvPr>
        </p:nvSpPr>
        <p:spPr>
          <a:xfrm>
            <a:off x="609600" y="2209800"/>
            <a:ext cx="5829300" cy="4018384"/>
          </a:xfrm>
        </p:spPr>
        <p:txBody>
          <a:bodyPr/>
          <a:lstStyle/>
          <a:p>
            <a:pPr algn="just">
              <a:lnSpc>
                <a:spcPct val="90000"/>
              </a:lnSpc>
              <a:buFontTx/>
              <a:buNone/>
            </a:pPr>
            <a:r>
              <a:rPr lang="en-IE" altLang="en-US" sz="2800" b="1" dirty="0" smtClean="0"/>
              <a:t>	At </a:t>
            </a:r>
            <a:r>
              <a:rPr lang="en-IE" altLang="en-US" sz="2800" b="1" dirty="0"/>
              <a:t>Confirmation, we are called to </a:t>
            </a:r>
            <a:r>
              <a:rPr lang="en-IE" altLang="en-US" sz="2800" b="1" dirty="0" smtClean="0"/>
              <a:t>do a </a:t>
            </a:r>
            <a:r>
              <a:rPr lang="en-IE" altLang="en-US" sz="2800" b="1" dirty="0"/>
              <a:t>special job or mission. We are called to witness to Jesus in our lives. Witnesses are people who speak about what they have seen and heard. We are called to speak about Jesus in our words and actions. Another way of saying this is that we are asked to be “Lights to the World”.</a:t>
            </a:r>
          </a:p>
          <a:p>
            <a:pPr algn="just">
              <a:lnSpc>
                <a:spcPct val="90000"/>
              </a:lnSpc>
              <a:buFontTx/>
              <a:buNone/>
            </a:pPr>
            <a:endParaRPr lang="en-IE"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4824" y="6084168"/>
            <a:ext cx="3508273" cy="2361029"/>
          </a:xfrm>
          <a:prstGeom prst="rect">
            <a:avLst/>
          </a:prstGeom>
        </p:spPr>
      </p:pic>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descr="Large confetti"/>
          <p:cNvSpPr>
            <a:spLocks noGrp="1" noChangeArrowheads="1"/>
          </p:cNvSpPr>
          <p:nvPr>
            <p:ph type="title"/>
          </p:nvPr>
        </p:nvSpPr>
        <p:spPr/>
        <p:txBody>
          <a:bodyPr/>
          <a:lstStyle/>
          <a:p>
            <a:pPr algn="ctr"/>
            <a:r>
              <a:rPr lang="en-IE" altLang="en-US" b="1"/>
              <a:t>We Are Called to be Lights to the World</a:t>
            </a:r>
            <a:endParaRPr lang="en-GB" altLang="en-US" b="1"/>
          </a:p>
        </p:txBody>
      </p:sp>
      <p:sp>
        <p:nvSpPr>
          <p:cNvPr id="6147" name="Rectangle 3"/>
          <p:cNvSpPr>
            <a:spLocks noGrp="1" noChangeArrowheads="1"/>
          </p:cNvSpPr>
          <p:nvPr>
            <p:ph type="body" idx="1"/>
          </p:nvPr>
        </p:nvSpPr>
        <p:spPr>
          <a:xfrm>
            <a:off x="609600" y="2209800"/>
            <a:ext cx="5829300" cy="3010272"/>
          </a:xfrm>
        </p:spPr>
        <p:txBody>
          <a:bodyPr/>
          <a:lstStyle/>
          <a:p>
            <a:pPr algn="just">
              <a:lnSpc>
                <a:spcPct val="90000"/>
              </a:lnSpc>
              <a:buFontTx/>
              <a:buNone/>
            </a:pPr>
            <a:endParaRPr lang="en-IE" altLang="en-US" sz="2800" b="1" dirty="0"/>
          </a:p>
          <a:p>
            <a:pPr algn="just">
              <a:lnSpc>
                <a:spcPct val="90000"/>
              </a:lnSpc>
              <a:buFontTx/>
              <a:buNone/>
            </a:pPr>
            <a:r>
              <a:rPr lang="en-IE" altLang="en-US" sz="2800" b="1" dirty="0" smtClean="0"/>
              <a:t>	Jesus </a:t>
            </a:r>
            <a:r>
              <a:rPr lang="en-IE" altLang="en-US" sz="2800" b="1" dirty="0"/>
              <a:t>once said, “You are the light of the world. Your light must shine in the sight of all people, so that, </a:t>
            </a:r>
            <a:r>
              <a:rPr lang="en-IE" altLang="en-US" sz="2800" b="1" dirty="0" smtClean="0"/>
              <a:t>seeing </a:t>
            </a:r>
            <a:r>
              <a:rPr lang="en-IE" altLang="en-US" sz="2800" b="1" dirty="0"/>
              <a:t>your good works, they may praise your Father in heaven”.</a:t>
            </a:r>
            <a:endParaRPr lang="en-GB"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2856" y="5292080"/>
            <a:ext cx="3179070" cy="2734062"/>
          </a:xfrm>
          <a:prstGeom prst="rect">
            <a:avLst/>
          </a:prstGeom>
        </p:spPr>
      </p:pic>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extLst>
      <p:ext uri="{BB962C8B-B14F-4D97-AF65-F5344CB8AC3E}">
        <p14:creationId xmlns:p14="http://schemas.microsoft.com/office/powerpoint/2010/main" val="57654570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descr="Large confetti"/>
          <p:cNvSpPr>
            <a:spLocks noGrp="1" noChangeArrowheads="1"/>
          </p:cNvSpPr>
          <p:nvPr>
            <p:ph type="title"/>
          </p:nvPr>
        </p:nvSpPr>
        <p:spPr>
          <a:xfrm>
            <a:off x="820738" y="755575"/>
            <a:ext cx="5829300" cy="1147837"/>
          </a:xfrm>
        </p:spPr>
        <p:txBody>
          <a:bodyPr/>
          <a:lstStyle/>
          <a:p>
            <a:pPr algn="ctr"/>
            <a:r>
              <a:rPr lang="en-IE" altLang="en-US" sz="3400" b="1" dirty="0"/>
              <a:t>We </a:t>
            </a:r>
            <a:r>
              <a:rPr lang="en-IE" altLang="en-US" sz="3400" b="1" dirty="0" smtClean="0"/>
              <a:t>Can Be </a:t>
            </a:r>
            <a:r>
              <a:rPr lang="en-IE" altLang="en-US" sz="3400" b="1" dirty="0"/>
              <a:t>Lights by Showing People the Way to Live</a:t>
            </a:r>
            <a:endParaRPr lang="en-GB" altLang="en-US" sz="3400" b="1" dirty="0"/>
          </a:p>
        </p:txBody>
      </p:sp>
      <p:sp>
        <p:nvSpPr>
          <p:cNvPr id="7171" name="Rectangle 3"/>
          <p:cNvSpPr>
            <a:spLocks noGrp="1" noChangeArrowheads="1"/>
          </p:cNvSpPr>
          <p:nvPr>
            <p:ph type="body" idx="1"/>
          </p:nvPr>
        </p:nvSpPr>
        <p:spPr>
          <a:xfrm>
            <a:off x="514350" y="2540000"/>
            <a:ext cx="5962650" cy="5588000"/>
          </a:xfrm>
        </p:spPr>
        <p:txBody>
          <a:bodyPr/>
          <a:lstStyle/>
          <a:p>
            <a:pPr algn="just">
              <a:lnSpc>
                <a:spcPct val="90000"/>
              </a:lnSpc>
              <a:buFontTx/>
              <a:buNone/>
            </a:pPr>
            <a:r>
              <a:rPr lang="en-IE" altLang="en-US" sz="2800" b="1" dirty="0" smtClean="0"/>
              <a:t>	We </a:t>
            </a:r>
            <a:r>
              <a:rPr lang="en-IE" altLang="en-US" sz="2800" b="1" dirty="0"/>
              <a:t>can show people how to live by giving good example, by showing through our words and actions that we try to love God and others.</a:t>
            </a:r>
          </a:p>
          <a:p>
            <a:pPr algn="just">
              <a:lnSpc>
                <a:spcPct val="90000"/>
              </a:lnSpc>
              <a:buFontTx/>
              <a:buNone/>
            </a:pPr>
            <a:r>
              <a:rPr lang="en-IE" altLang="en-US" sz="2800" b="1" u="sng" dirty="0"/>
              <a:t>Examples</a:t>
            </a:r>
            <a:r>
              <a:rPr lang="en-IE" altLang="en-US" sz="2800" b="1" dirty="0"/>
              <a:t>:</a:t>
            </a:r>
          </a:p>
          <a:p>
            <a:pPr algn="just">
              <a:lnSpc>
                <a:spcPct val="90000"/>
              </a:lnSpc>
            </a:pPr>
            <a:r>
              <a:rPr lang="en-IE" altLang="en-US" sz="2800" b="1" dirty="0"/>
              <a:t>By sharing toys, books etc. with others</a:t>
            </a:r>
          </a:p>
          <a:p>
            <a:pPr algn="just">
              <a:lnSpc>
                <a:spcPct val="90000"/>
              </a:lnSpc>
            </a:pPr>
            <a:r>
              <a:rPr lang="en-IE" altLang="en-US" sz="2800" b="1" dirty="0"/>
              <a:t>By being thoughtful and helpful at home and at school</a:t>
            </a:r>
          </a:p>
          <a:p>
            <a:pPr algn="just">
              <a:lnSpc>
                <a:spcPct val="90000"/>
              </a:lnSpc>
            </a:pPr>
            <a:r>
              <a:rPr lang="en-IE" altLang="en-US" sz="2800" b="1" dirty="0"/>
              <a:t>By making sure nobody is left out</a:t>
            </a:r>
          </a:p>
          <a:p>
            <a:pPr algn="just">
              <a:lnSpc>
                <a:spcPct val="90000"/>
              </a:lnSpc>
            </a:pPr>
            <a:r>
              <a:rPr lang="en-IE" altLang="en-US" sz="2800" b="1" dirty="0"/>
              <a:t>By helping people, especially those who are most in need, those older or younger than ourselves</a:t>
            </a:r>
            <a:endParaRPr lang="en-GB"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descr="Large confetti"/>
          <p:cNvSpPr>
            <a:spLocks noGrp="1" noChangeArrowheads="1"/>
          </p:cNvSpPr>
          <p:nvPr>
            <p:ph type="title"/>
          </p:nvPr>
        </p:nvSpPr>
        <p:spPr/>
        <p:txBody>
          <a:bodyPr/>
          <a:lstStyle/>
          <a:p>
            <a:pPr algn="ctr"/>
            <a:r>
              <a:rPr lang="en-IE" altLang="en-US" sz="3200" b="1" dirty="0"/>
              <a:t>We </a:t>
            </a:r>
            <a:r>
              <a:rPr lang="en-IE" altLang="en-US" sz="3200" b="1" dirty="0" smtClean="0"/>
              <a:t>Can Be </a:t>
            </a:r>
            <a:r>
              <a:rPr lang="en-IE" altLang="en-US" sz="3200" b="1" dirty="0"/>
              <a:t>Lights by Overcoming the Darkness and Evil Around Us</a:t>
            </a:r>
            <a:endParaRPr lang="en-GB" altLang="en-US" sz="3200" b="1" dirty="0"/>
          </a:p>
        </p:txBody>
      </p:sp>
      <p:sp>
        <p:nvSpPr>
          <p:cNvPr id="8195" name="Rectangle 3"/>
          <p:cNvSpPr>
            <a:spLocks noGrp="1" noChangeArrowheads="1"/>
          </p:cNvSpPr>
          <p:nvPr>
            <p:ph type="body" idx="1"/>
          </p:nvPr>
        </p:nvSpPr>
        <p:spPr>
          <a:xfrm>
            <a:off x="514350" y="2540000"/>
            <a:ext cx="6038850" cy="5588000"/>
          </a:xfrm>
        </p:spPr>
        <p:txBody>
          <a:bodyPr/>
          <a:lstStyle/>
          <a:p>
            <a:pPr algn="just">
              <a:buFontTx/>
              <a:buNone/>
            </a:pPr>
            <a:r>
              <a:rPr lang="en-IE" altLang="en-US" sz="2800" b="1" dirty="0" smtClean="0"/>
              <a:t>	We </a:t>
            </a:r>
            <a:r>
              <a:rPr lang="en-IE" altLang="en-US" sz="2800" b="1" dirty="0"/>
              <a:t>don’t have to follow the crowd when people are doing wrong. We can do the right thing, show love and so encourage people to turn away from sins and selfishness.</a:t>
            </a:r>
          </a:p>
          <a:p>
            <a:pPr algn="just">
              <a:buFontTx/>
              <a:buNone/>
            </a:pPr>
            <a:r>
              <a:rPr lang="en-IE" altLang="en-US" sz="2800" b="1" u="sng" dirty="0"/>
              <a:t>Examples</a:t>
            </a:r>
            <a:r>
              <a:rPr lang="en-IE" altLang="en-US" sz="2800" b="1" dirty="0"/>
              <a:t>:</a:t>
            </a:r>
          </a:p>
          <a:p>
            <a:pPr algn="just"/>
            <a:r>
              <a:rPr lang="en-IE" altLang="en-US" sz="2800" b="1" dirty="0"/>
              <a:t>We don’t have to jeer at somebody even though others are doing it</a:t>
            </a:r>
          </a:p>
          <a:p>
            <a:pPr algn="just"/>
            <a:r>
              <a:rPr lang="en-IE" altLang="en-US" sz="2800" b="1" dirty="0"/>
              <a:t>We don’t have to take part in something that is wrong and dangerous</a:t>
            </a:r>
            <a:endParaRPr lang="en-GB" altLang="en-US" sz="2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descr="Large confetti"/>
          <p:cNvSpPr>
            <a:spLocks noGrp="1" noChangeArrowheads="1"/>
          </p:cNvSpPr>
          <p:nvPr>
            <p:ph type="title"/>
          </p:nvPr>
        </p:nvSpPr>
        <p:spPr/>
        <p:txBody>
          <a:bodyPr/>
          <a:lstStyle/>
          <a:p>
            <a:pPr algn="ctr"/>
            <a:r>
              <a:rPr lang="en-IE" altLang="en-US" b="1" dirty="0"/>
              <a:t>We </a:t>
            </a:r>
            <a:r>
              <a:rPr lang="en-IE" altLang="en-US" b="1" dirty="0" smtClean="0"/>
              <a:t>Can Be </a:t>
            </a:r>
            <a:r>
              <a:rPr lang="en-IE" altLang="en-US" b="1" dirty="0"/>
              <a:t>Bright and Cheerful</a:t>
            </a:r>
            <a:endParaRPr lang="en-GB" altLang="en-US" b="1" dirty="0"/>
          </a:p>
        </p:txBody>
      </p:sp>
      <p:sp>
        <p:nvSpPr>
          <p:cNvPr id="9219" name="Rectangle 3"/>
          <p:cNvSpPr>
            <a:spLocks noGrp="1" noChangeArrowheads="1"/>
          </p:cNvSpPr>
          <p:nvPr>
            <p:ph type="body" idx="1"/>
          </p:nvPr>
        </p:nvSpPr>
        <p:spPr>
          <a:xfrm>
            <a:off x="514350" y="2540000"/>
            <a:ext cx="5962650" cy="5588000"/>
          </a:xfrm>
        </p:spPr>
        <p:txBody>
          <a:bodyPr/>
          <a:lstStyle/>
          <a:p>
            <a:pPr algn="just">
              <a:buFontTx/>
              <a:buNone/>
            </a:pPr>
            <a:r>
              <a:rPr lang="en-IE" altLang="en-US" b="1" dirty="0" smtClean="0"/>
              <a:t>	Nobody </a:t>
            </a:r>
            <a:r>
              <a:rPr lang="en-IE" altLang="en-US" b="1" dirty="0"/>
              <a:t>likes a gloomy face! People who are bright and cheerful bring a lot of love into other people’s lives. We can be lights by our cheerfulness and joy. When we are cheerful and joyous the light of God’s love shines through us.</a:t>
            </a:r>
            <a:endParaRPr lang="en-GB" altLang="en-US"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7" name="TextBox 6"/>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D:\PFiles\MSOffice\Clipart\standard\stddir3\hh00828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057400"/>
            <a:ext cx="2381250" cy="2967038"/>
          </a:xfrm>
          <a:prstGeom prst="rect">
            <a:avLst/>
          </a:prstGeom>
          <a:noFill/>
          <a:extLst>
            <a:ext uri="{909E8E84-426E-40DD-AFC4-6F175D3DCCD1}">
              <a14:hiddenFill xmlns:a14="http://schemas.microsoft.com/office/drawing/2010/main">
                <a:solidFill>
                  <a:srgbClr val="FFFFFF"/>
                </a:solidFill>
              </a14:hiddenFill>
            </a:ext>
          </a:extLst>
        </p:spPr>
      </p:pic>
      <p:sp>
        <p:nvSpPr>
          <p:cNvPr id="12293" name="WordArt 5"/>
          <p:cNvSpPr>
            <a:spLocks noChangeArrowheads="1" noChangeShapeType="1" noTextEdit="1"/>
          </p:cNvSpPr>
          <p:nvPr/>
        </p:nvSpPr>
        <p:spPr bwMode="auto">
          <a:xfrm>
            <a:off x="381000" y="2819400"/>
            <a:ext cx="1857375" cy="1295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E" sz="3600" b="1" kern="10" dirty="0">
                <a:solidFill>
                  <a:srgbClr val="000000"/>
                </a:solidFill>
                <a:effectLst>
                  <a:outerShdw dist="45791" dir="2021404" algn="ctr" rotWithShape="0">
                    <a:srgbClr val="C0C0C0"/>
                  </a:outerShdw>
                </a:effectLst>
                <a:latin typeface="Times New Roman"/>
                <a:cs typeface="Times New Roman"/>
              </a:rPr>
              <a:t>This</a:t>
            </a:r>
          </a:p>
          <a:p>
            <a:pPr algn="ctr"/>
            <a:r>
              <a:rPr lang="en-IE" sz="3600" b="1" kern="10" dirty="0">
                <a:solidFill>
                  <a:srgbClr val="000000"/>
                </a:solidFill>
                <a:effectLst>
                  <a:outerShdw dist="45791" dir="2021404" algn="ctr" rotWithShape="0">
                    <a:srgbClr val="C0C0C0"/>
                  </a:outerShdw>
                </a:effectLst>
                <a:latin typeface="Times New Roman"/>
                <a:cs typeface="Times New Roman"/>
              </a:rPr>
              <a:t>Little</a:t>
            </a:r>
          </a:p>
        </p:txBody>
      </p:sp>
      <p:sp>
        <p:nvSpPr>
          <p:cNvPr id="12294" name="WordArt 6"/>
          <p:cNvSpPr>
            <a:spLocks noChangeArrowheads="1" noChangeShapeType="1" noTextEdit="1"/>
          </p:cNvSpPr>
          <p:nvPr/>
        </p:nvSpPr>
        <p:spPr bwMode="auto">
          <a:xfrm>
            <a:off x="4572000" y="2667000"/>
            <a:ext cx="1981200" cy="1676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E" sz="3600" b="1" kern="10" dirty="0">
                <a:solidFill>
                  <a:srgbClr val="000000"/>
                </a:solidFill>
                <a:effectLst>
                  <a:outerShdw dist="45791" dir="2021404" algn="ctr" rotWithShape="0">
                    <a:srgbClr val="C0C0C0"/>
                  </a:outerShdw>
                </a:effectLst>
                <a:latin typeface="Times New Roman"/>
                <a:cs typeface="Times New Roman"/>
              </a:rPr>
              <a:t>Light of</a:t>
            </a:r>
          </a:p>
          <a:p>
            <a:pPr algn="ctr"/>
            <a:r>
              <a:rPr lang="en-IE" sz="3600" b="1" kern="10" dirty="0">
                <a:solidFill>
                  <a:srgbClr val="000000"/>
                </a:solidFill>
                <a:effectLst>
                  <a:outerShdw dist="45791" dir="2021404" algn="ctr" rotWithShape="0">
                    <a:srgbClr val="C0C0C0"/>
                  </a:outerShdw>
                </a:effectLst>
                <a:latin typeface="Times New Roman"/>
                <a:cs typeface="Times New Roman"/>
              </a:rPr>
              <a:t>Mine</a:t>
            </a:r>
          </a:p>
        </p:txBody>
      </p:sp>
      <p:sp>
        <p:nvSpPr>
          <p:cNvPr id="12295" name="WordArt 7"/>
          <p:cNvSpPr>
            <a:spLocks noChangeArrowheads="1" noChangeShapeType="1" noTextEdit="1"/>
          </p:cNvSpPr>
          <p:nvPr/>
        </p:nvSpPr>
        <p:spPr bwMode="auto">
          <a:xfrm>
            <a:off x="1484784" y="5410200"/>
            <a:ext cx="4077816" cy="2258144"/>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IE" sz="3600" b="1" kern="10" dirty="0">
                <a:solidFill>
                  <a:srgbClr val="000000"/>
                </a:solidFill>
                <a:effectLst>
                  <a:outerShdw dist="45791" dir="2021404" algn="ctr" rotWithShape="0">
                    <a:srgbClr val="C0C0C0"/>
                  </a:outerShdw>
                </a:effectLst>
                <a:latin typeface="Times New Roman"/>
                <a:cs typeface="Times New Roman"/>
              </a:rPr>
              <a:t>I'm </a:t>
            </a:r>
            <a:r>
              <a:rPr lang="en-IE" sz="3600" b="1" kern="10" dirty="0" err="1">
                <a:solidFill>
                  <a:srgbClr val="000000"/>
                </a:solidFill>
                <a:effectLst>
                  <a:outerShdw dist="45791" dir="2021404" algn="ctr" rotWithShape="0">
                    <a:srgbClr val="C0C0C0"/>
                  </a:outerShdw>
                </a:effectLst>
                <a:latin typeface="Times New Roman"/>
                <a:cs typeface="Times New Roman"/>
              </a:rPr>
              <a:t>Gonna</a:t>
            </a:r>
            <a:endParaRPr lang="en-IE" sz="3600" b="1" kern="10" dirty="0">
              <a:solidFill>
                <a:srgbClr val="000000"/>
              </a:solidFill>
              <a:effectLst>
                <a:outerShdw dist="45791" dir="2021404" algn="ctr" rotWithShape="0">
                  <a:srgbClr val="C0C0C0"/>
                </a:outerShdw>
              </a:effectLst>
              <a:latin typeface="Times New Roman"/>
              <a:cs typeface="Times New Roman"/>
            </a:endParaRPr>
          </a:p>
          <a:p>
            <a:pPr algn="ctr"/>
            <a:r>
              <a:rPr lang="en-IE" sz="3600" b="1" kern="10" dirty="0">
                <a:solidFill>
                  <a:srgbClr val="000000"/>
                </a:solidFill>
                <a:effectLst>
                  <a:outerShdw dist="45791" dir="2021404" algn="ctr" rotWithShape="0">
                    <a:srgbClr val="C0C0C0"/>
                  </a:outerShdw>
                </a:effectLst>
                <a:latin typeface="Times New Roman"/>
                <a:cs typeface="Times New Roman"/>
              </a:rPr>
              <a:t>Let it Shine</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563" y="8657987"/>
            <a:ext cx="1145229" cy="316370"/>
          </a:xfrm>
          <a:prstGeom prst="rect">
            <a:avLst/>
          </a:prstGeom>
          <a:ln w="38100">
            <a:noFill/>
          </a:ln>
        </p:spPr>
      </p:pic>
      <p:sp>
        <p:nvSpPr>
          <p:cNvPr id="10" name="TextBox 9"/>
          <p:cNvSpPr txBox="1"/>
          <p:nvPr/>
        </p:nvSpPr>
        <p:spPr>
          <a:xfrm>
            <a:off x="1556792" y="8657987"/>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4365104" y="116632"/>
            <a:ext cx="2274198" cy="400110"/>
          </a:xfrm>
          <a:prstGeom prst="rect">
            <a:avLst/>
          </a:prstGeom>
          <a:noFill/>
        </p:spPr>
        <p:txBody>
          <a:bodyPr wrap="square" rtlCol="0">
            <a:spAutoFit/>
          </a:bodyPr>
          <a:lstStyle/>
          <a:p>
            <a:pPr algn="r"/>
            <a:r>
              <a:rPr lang="en-IE" sz="2000" b="1" dirty="0" smtClean="0">
                <a:solidFill>
                  <a:schemeClr val="accent6">
                    <a:lumMod val="50000"/>
                  </a:schemeClr>
                </a:solidFill>
              </a:rPr>
              <a:t>Service of Light</a:t>
            </a:r>
            <a:endParaRPr lang="en-IE" sz="2000" b="1" dirty="0">
              <a:solidFill>
                <a:schemeClr val="accent6">
                  <a:lumMod val="50000"/>
                </a:schemeClr>
              </a:solidFill>
            </a:endParaRPr>
          </a:p>
        </p:txBody>
      </p:sp>
    </p:spTree>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Ricepaper">
  <a:themeElements>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fontScheme name="Ricepap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cepaper 1">
        <a:dk1>
          <a:srgbClr val="9D9475"/>
        </a:dk1>
        <a:lt1>
          <a:srgbClr val="333333"/>
        </a:lt1>
        <a:dk2>
          <a:srgbClr val="333300"/>
        </a:dk2>
        <a:lt2>
          <a:srgbClr val="333333"/>
        </a:lt2>
        <a:accent1>
          <a:srgbClr val="B3C39F"/>
        </a:accent1>
        <a:accent2>
          <a:srgbClr val="DCD9CE"/>
        </a:accent2>
        <a:accent3>
          <a:srgbClr val="ADADAA"/>
        </a:accent3>
        <a:accent4>
          <a:srgbClr val="2A2A2A"/>
        </a:accent4>
        <a:accent5>
          <a:srgbClr val="D6DECD"/>
        </a:accent5>
        <a:accent6>
          <a:srgbClr val="C7C4BA"/>
        </a:accent6>
        <a:hlink>
          <a:srgbClr val="CC9900"/>
        </a:hlink>
        <a:folHlink>
          <a:srgbClr val="ADA68B"/>
        </a:folHlink>
      </a:clrScheme>
      <a:clrMap bg1="dk2" tx1="lt1" bg2="dk1" tx2="lt2" accent1="accent1" accent2="accent2" accent3="accent3" accent4="accent4" accent5="accent5" accent6="accent6" hlink="hlink" folHlink="folHlink"/>
    </a:extraClrScheme>
    <a:extraClrScheme>
      <a:clrScheme name="Ricepaper 2">
        <a:dk1>
          <a:srgbClr val="00264C"/>
        </a:dk1>
        <a:lt1>
          <a:srgbClr val="FFFFE9"/>
        </a:lt1>
        <a:dk2>
          <a:srgbClr val="333333"/>
        </a:dk2>
        <a:lt2>
          <a:srgbClr val="333333"/>
        </a:lt2>
        <a:accent1>
          <a:srgbClr val="78C0B2"/>
        </a:accent1>
        <a:accent2>
          <a:srgbClr val="262D4C"/>
        </a:accent2>
        <a:accent3>
          <a:srgbClr val="FFFFF2"/>
        </a:accent3>
        <a:accent4>
          <a:srgbClr val="001F40"/>
        </a:accent4>
        <a:accent5>
          <a:srgbClr val="BEDCD5"/>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Ricepaper 3">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cepaper 4">
        <a:dk1>
          <a:srgbClr val="00264C"/>
        </a:dk1>
        <a:lt1>
          <a:srgbClr val="FFFFFF"/>
        </a:lt1>
        <a:dk2>
          <a:srgbClr val="333333"/>
        </a:dk2>
        <a:lt2>
          <a:srgbClr val="2E697E"/>
        </a:lt2>
        <a:accent1>
          <a:srgbClr val="BAC8AA"/>
        </a:accent1>
        <a:accent2>
          <a:srgbClr val="6E9883"/>
        </a:accent2>
        <a:accent3>
          <a:srgbClr val="FFFFFF"/>
        </a:accent3>
        <a:accent4>
          <a:srgbClr val="001F40"/>
        </a:accent4>
        <a:accent5>
          <a:srgbClr val="D9E0D2"/>
        </a:accent5>
        <a:accent6>
          <a:srgbClr val="638976"/>
        </a:accent6>
        <a:hlink>
          <a:srgbClr val="CC9900"/>
        </a:hlink>
        <a:folHlink>
          <a:srgbClr val="7DAECF"/>
        </a:folHlink>
      </a:clrScheme>
      <a:clrMap bg1="lt1" tx1="dk1" bg2="lt2" tx2="dk2" accent1="accent1" accent2="accent2" accent3="accent3" accent4="accent4" accent5="accent5" accent6="accent6" hlink="hlink" folHlink="folHlink"/>
    </a:extraClrScheme>
    <a:extraClrScheme>
      <a:clrScheme name="Ricepaper 5">
        <a:dk1>
          <a:srgbClr val="20374E"/>
        </a:dk1>
        <a:lt1>
          <a:srgbClr val="DCE4D2"/>
        </a:lt1>
        <a:dk2>
          <a:srgbClr val="333333"/>
        </a:dk2>
        <a:lt2>
          <a:srgbClr val="524C46"/>
        </a:lt2>
        <a:accent1>
          <a:srgbClr val="C9C491"/>
        </a:accent1>
        <a:accent2>
          <a:srgbClr val="8A776A"/>
        </a:accent2>
        <a:accent3>
          <a:srgbClr val="EBEFE5"/>
        </a:accent3>
        <a:accent4>
          <a:srgbClr val="1A2D41"/>
        </a:accent4>
        <a:accent5>
          <a:srgbClr val="E1DEC7"/>
        </a:accent5>
        <a:accent6>
          <a:srgbClr val="7D6B5F"/>
        </a:accent6>
        <a:hlink>
          <a:srgbClr val="67895F"/>
        </a:hlink>
        <a:folHlink>
          <a:srgbClr val="4D4D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Designs\Ricepaper.pot</Template>
  <TotalTime>94</TotalTime>
  <Words>219</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Ricepaper</vt:lpstr>
      <vt:lpstr>My Confirmation Calendar</vt:lpstr>
      <vt:lpstr>LIGHT</vt:lpstr>
      <vt:lpstr>PowerPoint Presentation</vt:lpstr>
      <vt:lpstr>We Are Called to be Lights to the World</vt:lpstr>
      <vt:lpstr>We Are Called to be Lights to the World</vt:lpstr>
      <vt:lpstr>We Can Be Lights by Showing People the Way to Live</vt:lpstr>
      <vt:lpstr>We Can Be Lights by Overcoming the Darkness and Evil Around Us</vt:lpstr>
      <vt:lpstr>We Can Be Bright and Cheerful</vt:lpstr>
      <vt:lpstr>PowerPoint Presentation</vt:lpstr>
      <vt:lpstr>The Service of Light</vt:lpstr>
      <vt:lpstr>The Service of Light</vt:lpstr>
      <vt:lpstr>The Gospel of Matthew</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Confirmation Calendar</dc:title>
  <dc:creator>Damien Quinn</dc:creator>
  <cp:lastModifiedBy>Damien</cp:lastModifiedBy>
  <cp:revision>17</cp:revision>
  <dcterms:created xsi:type="dcterms:W3CDTF">2001-12-02T16:19:54Z</dcterms:created>
  <dcterms:modified xsi:type="dcterms:W3CDTF">2019-04-15T15:04:26Z</dcterms:modified>
</cp:coreProperties>
</file>