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112" y="122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5346" y="6736727"/>
            <a:ext cx="4227758" cy="117615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06F27-52A1-4C72-9F2A-7BAE435E5EBE}" type="datetimeFigureOut">
              <a:rPr lang="en-IE" smtClean="0"/>
              <a:t>15/04/2019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5382D-CA42-4472-AFF2-309FDE744A32}" type="slidenum">
              <a:rPr lang="en-IE" smtClean="0"/>
              <a:t>‹#›</a:t>
            </a:fld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3186" y="4176388"/>
            <a:ext cx="5381513" cy="2390889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28750" y="975359"/>
            <a:ext cx="4800600" cy="463296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06F27-52A1-4C72-9F2A-7BAE435E5EBE}" type="datetimeFigureOut">
              <a:rPr lang="en-IE" smtClean="0"/>
              <a:t>15/04/2019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5382D-CA42-4472-AFF2-309FDE744A3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9" y="502023"/>
            <a:ext cx="1543050" cy="6984452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93085" y="975360"/>
            <a:ext cx="3621965" cy="65263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06F27-52A1-4C72-9F2A-7BAE435E5EBE}" type="datetimeFigureOut">
              <a:rPr lang="en-IE" smtClean="0"/>
              <a:t>15/04/2019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5382D-CA42-4472-AFF2-309FDE744A3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06F27-52A1-4C72-9F2A-7BAE435E5EBE}" type="datetimeFigureOut">
              <a:rPr lang="en-IE" smtClean="0"/>
              <a:t>15/04/2019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5382D-CA42-4472-AFF2-309FDE744A32}" type="slidenum">
              <a:rPr lang="en-IE" smtClean="0"/>
              <a:t>‹#›</a:t>
            </a:fld>
            <a:endParaRPr lang="en-I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857250" y="975360"/>
            <a:ext cx="4800600" cy="46329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896" y="2896864"/>
            <a:ext cx="4475000" cy="3231128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6828" y="6143348"/>
            <a:ext cx="4477871" cy="1113947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06F27-52A1-4C72-9F2A-7BAE435E5EBE}" type="datetimeFigureOut">
              <a:rPr lang="en-IE" smtClean="0"/>
              <a:t>15/04/2019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5382D-CA42-4472-AFF2-309FDE744A3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06F27-52A1-4C72-9F2A-7BAE435E5EBE}" type="datetimeFigureOut">
              <a:rPr lang="en-IE" smtClean="0"/>
              <a:t>15/04/2019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5382D-CA42-4472-AFF2-309FDE744A32}" type="slidenum">
              <a:rPr lang="en-IE" smtClean="0"/>
              <a:t>‹#›</a:t>
            </a:fld>
            <a:endParaRPr lang="en-I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57249" y="975359"/>
            <a:ext cx="2510028" cy="46329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975360"/>
            <a:ext cx="2510028" cy="46329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975360"/>
            <a:ext cx="2510028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7335" y="1867103"/>
            <a:ext cx="2510028" cy="3657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5477" y="975360"/>
            <a:ext cx="2510028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1865376"/>
            <a:ext cx="2510028" cy="3657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06F27-52A1-4C72-9F2A-7BAE435E5EBE}" type="datetimeFigureOut">
              <a:rPr lang="en-IE" smtClean="0"/>
              <a:t>15/04/2019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5382D-CA42-4472-AFF2-309FDE744A32}" type="slidenum">
              <a:rPr lang="en-IE" smtClean="0"/>
              <a:t>‹#›</a:t>
            </a:fld>
            <a:endParaRPr lang="en-IE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06F27-52A1-4C72-9F2A-7BAE435E5EBE}" type="datetimeFigureOut">
              <a:rPr lang="en-IE" smtClean="0"/>
              <a:t>15/04/2019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5382D-CA42-4472-AFF2-309FDE744A3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06F27-52A1-4C72-9F2A-7BAE435E5EBE}" type="datetimeFigureOut">
              <a:rPr lang="en-IE" smtClean="0"/>
              <a:t>15/04/2019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5382D-CA42-4472-AFF2-309FDE744A3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322" y="2946401"/>
            <a:ext cx="2727064" cy="1677991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5137" y="975360"/>
            <a:ext cx="3012814" cy="6526307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824" y="4663736"/>
            <a:ext cx="2541495" cy="28526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06F27-52A1-4C72-9F2A-7BAE435E5EBE}" type="datetimeFigureOut">
              <a:rPr lang="en-IE" smtClean="0"/>
              <a:t>15/04/2019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5382D-CA42-4472-AFF2-309FDE744A3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56381" y="1524000"/>
            <a:ext cx="3086100" cy="4170408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415" y="1347315"/>
            <a:ext cx="2770586" cy="2884027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06F27-52A1-4C72-9F2A-7BAE435E5EBE}" type="datetimeFigureOut">
              <a:rPr lang="en-IE" smtClean="0"/>
              <a:t>15/04/2019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5382D-CA42-4472-AFF2-309FDE744A32}" type="slidenum">
              <a:rPr lang="en-IE" smtClean="0"/>
              <a:t>‹#›</a:t>
            </a:fld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451" y="5952561"/>
            <a:ext cx="4787654" cy="1524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807200"/>
            <a:ext cx="6858000" cy="23368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68072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502440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4967" y="5829557"/>
            <a:ext cx="4884383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976347"/>
            <a:ext cx="4800600" cy="4632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29150" y="8229601"/>
            <a:ext cx="18859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DA06F27-52A1-4C72-9F2A-7BAE435E5EBE}" type="datetimeFigureOut">
              <a:rPr lang="en-IE" smtClean="0"/>
              <a:t>15/04/2019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" y="8229601"/>
            <a:ext cx="251460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57500" y="8229601"/>
            <a:ext cx="13716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15382D-CA42-4472-AFF2-309FDE744A32}" type="slidenum">
              <a:rPr lang="en-IE" smtClean="0"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cover/>
  </p:transition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eacherspayteachers.com/Store/Educlip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6712" y="2483768"/>
            <a:ext cx="5381513" cy="2390889"/>
          </a:xfrm>
        </p:spPr>
        <p:txBody>
          <a:bodyPr/>
          <a:lstStyle/>
          <a:p>
            <a:pPr marL="182880" indent="0">
              <a:buNone/>
            </a:pPr>
            <a:r>
              <a:rPr lang="en-IE" dirty="0" smtClean="0"/>
              <a:t>The Beatitudes</a:t>
            </a:r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5659" y="8748464"/>
            <a:ext cx="1145229" cy="316370"/>
          </a:xfrm>
          <a:prstGeom prst="rect">
            <a:avLst/>
          </a:prstGeom>
          <a:ln w="38100"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2420888" y="8748464"/>
            <a:ext cx="3456384" cy="276999"/>
          </a:xfrm>
          <a:prstGeom prst="rect">
            <a:avLst/>
          </a:prstGeom>
          <a:solidFill>
            <a:schemeClr val="bg1">
              <a:alpha val="0"/>
            </a:schemeClr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/>
              <a:t>© Seomra </a:t>
            </a:r>
            <a:r>
              <a:rPr lang="en-IE" sz="1200" b="1" dirty="0" err="1" smtClean="0"/>
              <a:t>Ranga</a:t>
            </a:r>
            <a:r>
              <a:rPr lang="en-IE" sz="1200" b="1" dirty="0" smtClean="0"/>
              <a:t> 2019 www.seomraranga.com</a:t>
            </a:r>
            <a:endParaRPr lang="en-IE" sz="12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4864" y="4283968"/>
            <a:ext cx="2813672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16633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817" y="434109"/>
            <a:ext cx="5532455" cy="1524000"/>
          </a:xfrm>
        </p:spPr>
        <p:txBody>
          <a:bodyPr/>
          <a:lstStyle/>
          <a:p>
            <a:pPr marL="0" indent="0" algn="l">
              <a:buNone/>
            </a:pPr>
            <a:r>
              <a:rPr lang="en-IE" sz="3600" dirty="0" smtClean="0"/>
              <a:t>What are the Beatitudes?</a:t>
            </a:r>
            <a:endParaRPr lang="en-I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36712" y="1979712"/>
            <a:ext cx="4800600" cy="6120680"/>
          </a:xfrm>
        </p:spPr>
        <p:txBody>
          <a:bodyPr>
            <a:normAutofit fontScale="92500" lnSpcReduction="10000"/>
          </a:bodyPr>
          <a:lstStyle/>
          <a:p>
            <a:pPr marL="45720" indent="0" algn="just">
              <a:buNone/>
            </a:pPr>
            <a:r>
              <a:rPr lang="en-IE" dirty="0" smtClean="0"/>
              <a:t>The Beatitudes are eight blessings taught by Jesus during his Sermon on the Mount, recounted in the Gospel of St. Matthew. Each Beatitude is almost like a proverb. They all follow a simple pattern - </a:t>
            </a:r>
            <a:r>
              <a:rPr lang="en-IE" dirty="0"/>
              <a:t>Jesus names a group of people normally thought to be unfortunate and pronounces them blessed</a:t>
            </a:r>
            <a:r>
              <a:rPr lang="en-IE" dirty="0" smtClean="0"/>
              <a:t>.</a:t>
            </a:r>
          </a:p>
          <a:p>
            <a:pPr marL="45720" indent="0" algn="just">
              <a:buNone/>
            </a:pPr>
            <a:endParaRPr lang="en-IE" dirty="0" smtClean="0"/>
          </a:p>
          <a:p>
            <a:pPr marL="45720" indent="0" algn="just">
              <a:buNone/>
            </a:pPr>
            <a:r>
              <a:rPr lang="en-IE" dirty="0" smtClean="0"/>
              <a:t>One of the meanings of “Blessed” is “happy” or “joyful”. Each of the Beatitudes describes a person who puts God and others’ interests above their own.</a:t>
            </a:r>
          </a:p>
          <a:p>
            <a:pPr marL="45720" indent="0" algn="just">
              <a:buNone/>
            </a:pPr>
            <a:endParaRPr lang="en-IE" dirty="0" smtClean="0"/>
          </a:p>
          <a:p>
            <a:pPr marL="45720" indent="0" algn="just">
              <a:buNone/>
            </a:pPr>
            <a:r>
              <a:rPr lang="en-IE" dirty="0" smtClean="0"/>
              <a:t>In the Beatitudes, Jesus is telling us that we cannot be “Blessed” if we live selfishly.</a:t>
            </a:r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5659" y="8748464"/>
            <a:ext cx="1145229" cy="316370"/>
          </a:xfrm>
          <a:prstGeom prst="rect">
            <a:avLst/>
          </a:prstGeom>
          <a:ln w="38100"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2420888" y="8748464"/>
            <a:ext cx="3456384" cy="276999"/>
          </a:xfrm>
          <a:prstGeom prst="rect">
            <a:avLst/>
          </a:prstGeom>
          <a:solidFill>
            <a:schemeClr val="bg1">
              <a:alpha val="0"/>
            </a:schemeClr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/>
              <a:t>© Seomra </a:t>
            </a:r>
            <a:r>
              <a:rPr lang="en-IE" sz="1200" b="1" dirty="0" err="1" smtClean="0"/>
              <a:t>Ranga</a:t>
            </a:r>
            <a:r>
              <a:rPr lang="en-IE" sz="1200" b="1" dirty="0" smtClean="0"/>
              <a:t> 2019 www.seomraranga.com</a:t>
            </a:r>
            <a:endParaRPr lang="en-IE" sz="1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077072" y="107504"/>
            <a:ext cx="2592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E" sz="1600" b="1" dirty="0" smtClean="0">
                <a:solidFill>
                  <a:schemeClr val="accent3"/>
                </a:solidFill>
              </a:rPr>
              <a:t>The Beatitudes</a:t>
            </a:r>
            <a:endParaRPr lang="en-IE" sz="16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81436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817" y="434109"/>
            <a:ext cx="5532455" cy="1524000"/>
          </a:xfrm>
        </p:spPr>
        <p:txBody>
          <a:bodyPr/>
          <a:lstStyle/>
          <a:p>
            <a:pPr marL="0" indent="0" algn="l">
              <a:buNone/>
            </a:pPr>
            <a:r>
              <a:rPr lang="en-IE" sz="3600" dirty="0" smtClean="0"/>
              <a:t>What are the Beatitudes?</a:t>
            </a:r>
            <a:endParaRPr lang="en-I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36712" y="1979712"/>
            <a:ext cx="4800600" cy="6120680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en-IE" dirty="0" smtClean="0"/>
              <a:t>The Ten Commandments taught by Jesus tell us what we </a:t>
            </a:r>
            <a:r>
              <a:rPr lang="en-IE" u="sng" dirty="0" smtClean="0"/>
              <a:t>shouldn’t</a:t>
            </a:r>
            <a:r>
              <a:rPr lang="en-IE" dirty="0" smtClean="0"/>
              <a:t> do on Earth. The Beatitudes tell us what we </a:t>
            </a:r>
            <a:r>
              <a:rPr lang="en-IE" u="sng" dirty="0" smtClean="0"/>
              <a:t>should</a:t>
            </a:r>
            <a:r>
              <a:rPr lang="en-IE" dirty="0" smtClean="0"/>
              <a:t> do. They are positive. They are the eight virtues or traits that Jesus said we should show in our daily lives.</a:t>
            </a:r>
          </a:p>
          <a:p>
            <a:pPr marL="45720" indent="0" algn="just">
              <a:buNone/>
            </a:pPr>
            <a:endParaRPr lang="en-IE" dirty="0"/>
          </a:p>
          <a:p>
            <a:pPr marL="45720" indent="0" algn="just">
              <a:buNone/>
            </a:pPr>
            <a:r>
              <a:rPr lang="en-IE" dirty="0" smtClean="0"/>
              <a:t>Those that show these virtues will be blessed with rewards, both here on earth and in heaven.</a:t>
            </a:r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5659" y="8748464"/>
            <a:ext cx="1145229" cy="316370"/>
          </a:xfrm>
          <a:prstGeom prst="rect">
            <a:avLst/>
          </a:prstGeom>
          <a:ln w="38100"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2420888" y="8748464"/>
            <a:ext cx="3456384" cy="276999"/>
          </a:xfrm>
          <a:prstGeom prst="rect">
            <a:avLst/>
          </a:prstGeom>
          <a:solidFill>
            <a:schemeClr val="bg1">
              <a:alpha val="0"/>
            </a:schemeClr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/>
              <a:t>© Seomra </a:t>
            </a:r>
            <a:r>
              <a:rPr lang="en-IE" sz="1200" b="1" dirty="0" err="1" smtClean="0"/>
              <a:t>Ranga</a:t>
            </a:r>
            <a:r>
              <a:rPr lang="en-IE" sz="1200" b="1" dirty="0" smtClean="0"/>
              <a:t> 2019 www.seomraranga.com</a:t>
            </a:r>
            <a:endParaRPr lang="en-IE" sz="1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077072" y="107504"/>
            <a:ext cx="2592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E" sz="1600" b="1" dirty="0" smtClean="0">
                <a:solidFill>
                  <a:schemeClr val="accent3"/>
                </a:solidFill>
              </a:rPr>
              <a:t>The Beatitudes</a:t>
            </a:r>
            <a:endParaRPr lang="en-IE" sz="1600" b="1" dirty="0">
              <a:solidFill>
                <a:schemeClr val="accent3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484784" y="6383046"/>
            <a:ext cx="1286423" cy="194421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7032" y="6383046"/>
            <a:ext cx="1312346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92877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817" y="434109"/>
            <a:ext cx="5532455" cy="1113555"/>
          </a:xfrm>
        </p:spPr>
        <p:txBody>
          <a:bodyPr/>
          <a:lstStyle/>
          <a:p>
            <a:pPr marL="0" indent="0" algn="l">
              <a:buNone/>
            </a:pPr>
            <a:r>
              <a:rPr lang="en-IE" sz="3600" dirty="0"/>
              <a:t>T</a:t>
            </a:r>
            <a:r>
              <a:rPr lang="en-IE" sz="3600" dirty="0" smtClean="0"/>
              <a:t>he Beatitudes</a:t>
            </a:r>
            <a:endParaRPr lang="en-I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36712" y="1979712"/>
            <a:ext cx="5616624" cy="6120680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IE" dirty="0" smtClean="0"/>
              <a:t>1. Blessed </a:t>
            </a:r>
            <a:r>
              <a:rPr lang="en-IE" dirty="0"/>
              <a:t>are the poor in spirit,</a:t>
            </a:r>
            <a:r>
              <a:rPr lang="en-IE" dirty="0"/>
              <a:t/>
            </a:r>
            <a:br>
              <a:rPr lang="en-IE" dirty="0"/>
            </a:br>
            <a:r>
              <a:rPr lang="en-IE" dirty="0"/>
              <a:t>    </a:t>
            </a:r>
            <a:r>
              <a:rPr lang="en-IE" dirty="0" smtClean="0"/>
              <a:t>	for </a:t>
            </a:r>
            <a:r>
              <a:rPr lang="en-IE" dirty="0"/>
              <a:t>theirs is the kingdom of heaven.</a:t>
            </a:r>
            <a:r>
              <a:rPr lang="en-IE" dirty="0"/>
              <a:t/>
            </a:r>
            <a:br>
              <a:rPr lang="en-IE" dirty="0"/>
            </a:br>
            <a:r>
              <a:rPr lang="en-IE" dirty="0" smtClean="0"/>
              <a:t>2. Blessed </a:t>
            </a:r>
            <a:r>
              <a:rPr lang="en-IE" dirty="0"/>
              <a:t>are those who mourn,</a:t>
            </a:r>
            <a:r>
              <a:rPr lang="en-IE" dirty="0"/>
              <a:t/>
            </a:r>
            <a:br>
              <a:rPr lang="en-IE" dirty="0"/>
            </a:br>
            <a:r>
              <a:rPr lang="en-IE" dirty="0"/>
              <a:t>    </a:t>
            </a:r>
            <a:r>
              <a:rPr lang="en-IE" dirty="0" smtClean="0"/>
              <a:t>	for </a:t>
            </a:r>
            <a:r>
              <a:rPr lang="en-IE" dirty="0"/>
              <a:t>they will be comforted.</a:t>
            </a:r>
            <a:r>
              <a:rPr lang="en-IE" dirty="0"/>
              <a:t/>
            </a:r>
            <a:br>
              <a:rPr lang="en-IE" dirty="0"/>
            </a:br>
            <a:r>
              <a:rPr lang="en-IE" dirty="0" smtClean="0"/>
              <a:t>3. Blessed </a:t>
            </a:r>
            <a:r>
              <a:rPr lang="en-IE" dirty="0"/>
              <a:t>are the meek,</a:t>
            </a:r>
            <a:r>
              <a:rPr lang="en-IE" dirty="0"/>
              <a:t/>
            </a:r>
            <a:br>
              <a:rPr lang="en-IE" dirty="0"/>
            </a:br>
            <a:r>
              <a:rPr lang="en-IE" dirty="0"/>
              <a:t>    </a:t>
            </a:r>
            <a:r>
              <a:rPr lang="en-IE" dirty="0" smtClean="0"/>
              <a:t>	for </a:t>
            </a:r>
            <a:r>
              <a:rPr lang="en-IE" dirty="0"/>
              <a:t>they will inherit the earth.</a:t>
            </a:r>
            <a:r>
              <a:rPr lang="en-IE" dirty="0"/>
              <a:t/>
            </a:r>
            <a:br>
              <a:rPr lang="en-IE" dirty="0"/>
            </a:br>
            <a:r>
              <a:rPr lang="en-IE" dirty="0" smtClean="0"/>
              <a:t>4. Blessed </a:t>
            </a:r>
            <a:r>
              <a:rPr lang="en-IE" dirty="0"/>
              <a:t>are those who hunger </a:t>
            </a:r>
            <a:r>
              <a:rPr lang="en-IE" dirty="0" smtClean="0"/>
              <a:t>and thirst 	for righteousness,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IE" dirty="0" smtClean="0"/>
              <a:t>	for </a:t>
            </a:r>
            <a:r>
              <a:rPr lang="en-IE" dirty="0"/>
              <a:t>they will be filled.</a:t>
            </a:r>
            <a:r>
              <a:rPr lang="en-IE" dirty="0"/>
              <a:t/>
            </a:r>
            <a:br>
              <a:rPr lang="en-IE" dirty="0"/>
            </a:br>
            <a:r>
              <a:rPr lang="en-IE" dirty="0" smtClean="0"/>
              <a:t>5. Blessed </a:t>
            </a:r>
            <a:r>
              <a:rPr lang="en-IE" dirty="0"/>
              <a:t>are the merciful,</a:t>
            </a:r>
            <a:r>
              <a:rPr lang="en-IE" dirty="0"/>
              <a:t/>
            </a:r>
            <a:br>
              <a:rPr lang="en-IE" dirty="0"/>
            </a:br>
            <a:r>
              <a:rPr lang="en-IE" dirty="0"/>
              <a:t>    </a:t>
            </a:r>
            <a:r>
              <a:rPr lang="en-IE" dirty="0" smtClean="0"/>
              <a:t>	for </a:t>
            </a:r>
            <a:r>
              <a:rPr lang="en-IE" dirty="0"/>
              <a:t>they will be shown mercy.</a:t>
            </a:r>
            <a:r>
              <a:rPr lang="en-IE" dirty="0"/>
              <a:t/>
            </a:r>
            <a:br>
              <a:rPr lang="en-IE" dirty="0"/>
            </a:br>
            <a:r>
              <a:rPr lang="en-IE" dirty="0" smtClean="0"/>
              <a:t>6. Blessed </a:t>
            </a:r>
            <a:r>
              <a:rPr lang="en-IE" dirty="0"/>
              <a:t>are the pure in heart,</a:t>
            </a:r>
            <a:r>
              <a:rPr lang="en-IE" dirty="0"/>
              <a:t/>
            </a:r>
            <a:br>
              <a:rPr lang="en-IE" dirty="0"/>
            </a:br>
            <a:r>
              <a:rPr lang="en-IE" dirty="0"/>
              <a:t>    </a:t>
            </a:r>
            <a:r>
              <a:rPr lang="en-IE" dirty="0" smtClean="0"/>
              <a:t>	for </a:t>
            </a:r>
            <a:r>
              <a:rPr lang="en-IE" dirty="0"/>
              <a:t>they will see God.</a:t>
            </a:r>
            <a:r>
              <a:rPr lang="en-IE" dirty="0"/>
              <a:t/>
            </a:r>
            <a:br>
              <a:rPr lang="en-IE" dirty="0"/>
            </a:br>
            <a:r>
              <a:rPr lang="en-IE" dirty="0" smtClean="0"/>
              <a:t>7. Blessed </a:t>
            </a:r>
            <a:r>
              <a:rPr lang="en-IE" dirty="0"/>
              <a:t>are the peacemakers,</a:t>
            </a:r>
            <a:r>
              <a:rPr lang="en-IE" dirty="0"/>
              <a:t/>
            </a:r>
            <a:br>
              <a:rPr lang="en-IE" dirty="0"/>
            </a:br>
            <a:r>
              <a:rPr lang="en-IE" dirty="0"/>
              <a:t>    </a:t>
            </a:r>
            <a:r>
              <a:rPr lang="en-IE" dirty="0" smtClean="0"/>
              <a:t>	for </a:t>
            </a:r>
            <a:r>
              <a:rPr lang="en-IE" dirty="0"/>
              <a:t>they will be called children of </a:t>
            </a:r>
            <a:r>
              <a:rPr lang="en-IE" dirty="0" smtClean="0"/>
              <a:t>	God</a:t>
            </a:r>
            <a:r>
              <a:rPr lang="en-IE" dirty="0"/>
              <a:t>.</a:t>
            </a:r>
            <a:r>
              <a:rPr lang="en-IE" dirty="0"/>
              <a:t/>
            </a:r>
            <a:br>
              <a:rPr lang="en-IE" dirty="0"/>
            </a:br>
            <a:r>
              <a:rPr lang="en-IE" dirty="0" smtClean="0"/>
              <a:t>8 Blessed </a:t>
            </a:r>
            <a:r>
              <a:rPr lang="en-IE" dirty="0"/>
              <a:t>are those who are persecuted </a:t>
            </a:r>
            <a:r>
              <a:rPr lang="en-IE" dirty="0" smtClean="0"/>
              <a:t>	for righteousness’ sake,</a:t>
            </a:r>
            <a:r>
              <a:rPr lang="en-IE" dirty="0"/>
              <a:t/>
            </a:r>
            <a:br>
              <a:rPr lang="en-IE" dirty="0"/>
            </a:br>
            <a:r>
              <a:rPr lang="en-IE" dirty="0"/>
              <a:t>    </a:t>
            </a:r>
            <a:r>
              <a:rPr lang="en-IE" dirty="0" smtClean="0"/>
              <a:t>	for </a:t>
            </a:r>
            <a:r>
              <a:rPr lang="en-IE" dirty="0"/>
              <a:t>theirs is the kingdom of heaven.</a:t>
            </a:r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5659" y="8748464"/>
            <a:ext cx="1145229" cy="316370"/>
          </a:xfrm>
          <a:prstGeom prst="rect">
            <a:avLst/>
          </a:prstGeom>
          <a:ln w="38100"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2420888" y="8748464"/>
            <a:ext cx="3456384" cy="276999"/>
          </a:xfrm>
          <a:prstGeom prst="rect">
            <a:avLst/>
          </a:prstGeom>
          <a:solidFill>
            <a:schemeClr val="bg1">
              <a:alpha val="0"/>
            </a:schemeClr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/>
              <a:t>© Seomra </a:t>
            </a:r>
            <a:r>
              <a:rPr lang="en-IE" sz="1200" b="1" dirty="0" err="1" smtClean="0"/>
              <a:t>Ranga</a:t>
            </a:r>
            <a:r>
              <a:rPr lang="en-IE" sz="1200" b="1" dirty="0" smtClean="0"/>
              <a:t> 2019 www.seomraranga.com</a:t>
            </a:r>
            <a:endParaRPr lang="en-IE" sz="1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077072" y="107504"/>
            <a:ext cx="2592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E" sz="1600" b="1" dirty="0" smtClean="0">
                <a:solidFill>
                  <a:schemeClr val="accent3"/>
                </a:solidFill>
              </a:rPr>
              <a:t>The Beatitudes</a:t>
            </a:r>
            <a:endParaRPr lang="en-IE" sz="16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34793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5659" y="8748464"/>
            <a:ext cx="1145229" cy="316370"/>
          </a:xfrm>
          <a:prstGeom prst="rect">
            <a:avLst/>
          </a:prstGeom>
          <a:ln w="38100"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2420888" y="8748464"/>
            <a:ext cx="3456384" cy="276999"/>
          </a:xfrm>
          <a:prstGeom prst="rect">
            <a:avLst/>
          </a:prstGeom>
          <a:solidFill>
            <a:schemeClr val="bg1">
              <a:alpha val="0"/>
            </a:schemeClr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/>
              <a:t>© Seomra </a:t>
            </a:r>
            <a:r>
              <a:rPr lang="en-IE" sz="1200" b="1" dirty="0" err="1" smtClean="0"/>
              <a:t>Ranga</a:t>
            </a:r>
            <a:r>
              <a:rPr lang="en-IE" sz="1200" b="1" dirty="0" smtClean="0"/>
              <a:t> 2019 www.seomraranga.com</a:t>
            </a:r>
            <a:endParaRPr lang="en-IE" sz="1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077072" y="107504"/>
            <a:ext cx="2592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E" sz="1600" b="1" dirty="0" smtClean="0">
                <a:solidFill>
                  <a:schemeClr val="accent3"/>
                </a:solidFill>
              </a:rPr>
              <a:t>The Beatitudes</a:t>
            </a:r>
            <a:endParaRPr lang="en-IE" sz="1600" b="1" dirty="0">
              <a:solidFill>
                <a:schemeClr val="accent3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75659" y="2843807"/>
            <a:ext cx="4464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smtClean="0">
                <a:latin typeface="Calibri" panose="020F0502020204030204" pitchFamily="34" charset="0"/>
                <a:ea typeface="HelloAli" panose="02000603000000000000" pitchFamily="2" charset="0"/>
              </a:rPr>
              <a:t>Resources used in this file from:</a:t>
            </a:r>
            <a:endParaRPr lang="en-IE" b="1" dirty="0">
              <a:latin typeface="Calibri" panose="020F0502020204030204" pitchFamily="34" charset="0"/>
              <a:ea typeface="HelloAli" panose="02000603000000000000" pitchFamily="2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929" y="3755275"/>
            <a:ext cx="795537" cy="79665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636912" y="3923928"/>
            <a:ext cx="3312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400" dirty="0" smtClean="0">
                <a:hlinkClick r:id="rId4"/>
              </a:rPr>
              <a:t>https://www.teacherspayteachers.com/Store/Educlips</a:t>
            </a:r>
            <a:r>
              <a:rPr lang="en-IE" sz="1400" dirty="0" smtClean="0"/>
              <a:t> </a:t>
            </a:r>
            <a:endParaRPr lang="en-IE" sz="1400" dirty="0"/>
          </a:p>
        </p:txBody>
      </p:sp>
    </p:spTree>
    <p:extLst>
      <p:ext uri="{BB962C8B-B14F-4D97-AF65-F5344CB8AC3E}">
        <p14:creationId xmlns:p14="http://schemas.microsoft.com/office/powerpoint/2010/main" val="278824796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29</TotalTime>
  <Words>240</Words>
  <Application>Microsoft Office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Slipstream</vt:lpstr>
      <vt:lpstr>The Beatitudes</vt:lpstr>
      <vt:lpstr>What are the Beatitudes?</vt:lpstr>
      <vt:lpstr>What are the Beatitudes?</vt:lpstr>
      <vt:lpstr>The Beatitudes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Beatitudes</dc:title>
  <dc:creator>Damien</dc:creator>
  <cp:lastModifiedBy>Damien</cp:lastModifiedBy>
  <cp:revision>6</cp:revision>
  <dcterms:created xsi:type="dcterms:W3CDTF">2019-04-15T13:54:10Z</dcterms:created>
  <dcterms:modified xsi:type="dcterms:W3CDTF">2019-04-15T14:23:42Z</dcterms:modified>
</cp:coreProperties>
</file>