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1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FFFC89-AD5A-4DDD-AA64-6073FC615FAB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533A8-1E54-4D03-A29D-387DD1A2E9E8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acherspayteachers.com/Store/Henmama-Designs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744" y="1187624"/>
            <a:ext cx="4536504" cy="2808312"/>
          </a:xfrm>
        </p:spPr>
        <p:txBody>
          <a:bodyPr/>
          <a:lstStyle/>
          <a:p>
            <a:pPr marL="182880" indent="0" algn="ctr">
              <a:buNone/>
            </a:pPr>
            <a:r>
              <a:rPr lang="en-IE" sz="8000" dirty="0" smtClean="0"/>
              <a:t>The Bishop</a:t>
            </a:r>
            <a:endParaRPr lang="en-IE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59" y="8748464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20888" y="8748464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067" y="4481072"/>
            <a:ext cx="2760144" cy="371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7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720" y="107504"/>
            <a:ext cx="4884383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IE" dirty="0" smtClean="0"/>
              <a:t>What is a Bishop?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0728" y="2123728"/>
            <a:ext cx="4800600" cy="5184576"/>
          </a:xfrm>
        </p:spPr>
        <p:txBody>
          <a:bodyPr/>
          <a:lstStyle/>
          <a:p>
            <a:pPr marL="45720" indent="0" algn="just">
              <a:buNone/>
            </a:pPr>
            <a:r>
              <a:rPr lang="en-IE" dirty="0" smtClean="0"/>
              <a:t>A Bishop is nominated by the Pope to take up his position. He is ordained by a minimum of two other bishops. A Bishop is in charge of a large area, usually called a Diocese.</a:t>
            </a:r>
          </a:p>
          <a:p>
            <a:pPr marL="45720" indent="0" algn="just">
              <a:buNone/>
            </a:pPr>
            <a:endParaRPr lang="en-IE" dirty="0" smtClean="0"/>
          </a:p>
          <a:p>
            <a:pPr marL="45720" indent="0" algn="just">
              <a:buNone/>
            </a:pPr>
            <a:r>
              <a:rPr lang="en-IE" dirty="0" smtClean="0"/>
              <a:t>A Bishop is not answerable to other Bishops – he is only answerable to the Pope. </a:t>
            </a:r>
          </a:p>
          <a:p>
            <a:pPr marL="45720" indent="0" algn="just">
              <a:buNone/>
            </a:pPr>
            <a:endParaRPr lang="en-IE" dirty="0"/>
          </a:p>
          <a:p>
            <a:pPr marL="45720" indent="0" algn="just">
              <a:buNone/>
            </a:pPr>
            <a:r>
              <a:rPr lang="en-IE" dirty="0" smtClean="0"/>
              <a:t>There are 26 Bishops in Ireland, including four Archbishops.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59" y="8748464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20888" y="8748464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75" y="6948264"/>
            <a:ext cx="2474216" cy="16651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73216" y="1075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600" b="1" dirty="0" smtClean="0">
                <a:solidFill>
                  <a:schemeClr val="accent6"/>
                </a:solidFill>
              </a:rPr>
              <a:t>The Bishop</a:t>
            </a:r>
            <a:endParaRPr lang="en-IE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05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720" y="107504"/>
            <a:ext cx="4884383" cy="1524000"/>
          </a:xfrm>
        </p:spPr>
        <p:txBody>
          <a:bodyPr/>
          <a:lstStyle/>
          <a:p>
            <a:pPr marL="0" indent="0" algn="l">
              <a:buNone/>
            </a:pPr>
            <a:r>
              <a:rPr lang="en-IE" dirty="0" smtClean="0"/>
              <a:t>What does a Bishop do?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0728" y="2123728"/>
            <a:ext cx="4800600" cy="5184576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n-IE" dirty="0" smtClean="0"/>
              <a:t>The job of a Bishop is a very busy one. He carries out many important jobs including:</a:t>
            </a:r>
          </a:p>
          <a:p>
            <a:pPr algn="just"/>
            <a:r>
              <a:rPr lang="en-IE" dirty="0" smtClean="0"/>
              <a:t>Confirming young adults in their faith by the Laying on of Hands at Confirmation</a:t>
            </a:r>
          </a:p>
          <a:p>
            <a:pPr algn="just"/>
            <a:r>
              <a:rPr lang="en-IE" dirty="0" smtClean="0"/>
              <a:t>Blessing the holy oils used in churches throughout the diocese</a:t>
            </a:r>
          </a:p>
          <a:p>
            <a:pPr algn="just"/>
            <a:r>
              <a:rPr lang="en-IE" dirty="0" smtClean="0"/>
              <a:t>Overseeing all of the churches in the diocese</a:t>
            </a:r>
          </a:p>
          <a:p>
            <a:pPr algn="just"/>
            <a:r>
              <a:rPr lang="en-IE" dirty="0" smtClean="0"/>
              <a:t>Representing the diocese at Bishops’ Conferences</a:t>
            </a:r>
          </a:p>
          <a:p>
            <a:pPr algn="just"/>
            <a:r>
              <a:rPr lang="en-IE" dirty="0" smtClean="0"/>
              <a:t>Heading the central administration of all of the churches in the diocese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59" y="8748464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20888" y="8748464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75" y="6948264"/>
            <a:ext cx="2474216" cy="16651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73216" y="1075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600" b="1" dirty="0" smtClean="0">
                <a:solidFill>
                  <a:schemeClr val="accent6"/>
                </a:solidFill>
              </a:rPr>
              <a:t>The Bishop</a:t>
            </a:r>
            <a:endParaRPr lang="en-IE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604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59" y="8748464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20888" y="8748464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75" y="6948264"/>
            <a:ext cx="2474216" cy="16651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73216" y="1075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600" b="1" dirty="0" smtClean="0">
                <a:solidFill>
                  <a:schemeClr val="accent6"/>
                </a:solidFill>
              </a:rPr>
              <a:t>The Bishop</a:t>
            </a:r>
            <a:endParaRPr lang="en-IE" sz="1600" b="1" dirty="0">
              <a:solidFill>
                <a:schemeClr val="accent6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61" y="4139952"/>
            <a:ext cx="1008111" cy="559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76872" y="415809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2"/>
                </a:solidFill>
                <a:hlinkClick r:id="rId5"/>
              </a:rPr>
              <a:t>https://www.teacherspayteachers.com/Store/Henmama-Designs</a:t>
            </a:r>
            <a:r>
              <a:rPr lang="en-IE" sz="1400" dirty="0" smtClean="0">
                <a:solidFill>
                  <a:schemeClr val="accent2"/>
                </a:solidFill>
              </a:rPr>
              <a:t> 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7130" y="284380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Calibri" panose="020F0502020204030204" pitchFamily="34" charset="0"/>
                <a:ea typeface="HelloAli" panose="02000603000000000000" pitchFamily="2" charset="0"/>
              </a:rPr>
              <a:t>Resources used in this file from:</a:t>
            </a:r>
            <a:endParaRPr lang="en-IE" b="1" dirty="0">
              <a:latin typeface="Calibri" panose="020F0502020204030204" pitchFamily="34" charset="0"/>
              <a:ea typeface="HelloAl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08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</TotalTime>
  <Words>186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The Bishop</vt:lpstr>
      <vt:lpstr>What is a Bishop?</vt:lpstr>
      <vt:lpstr>What does a Bishop do?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Bishop</dc:title>
  <dc:creator>Damien</dc:creator>
  <cp:lastModifiedBy>Damien</cp:lastModifiedBy>
  <cp:revision>5</cp:revision>
  <dcterms:created xsi:type="dcterms:W3CDTF">2019-04-15T17:00:30Z</dcterms:created>
  <dcterms:modified xsi:type="dcterms:W3CDTF">2019-04-15T19:27:21Z</dcterms:modified>
</cp:coreProperties>
</file>