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7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7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0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3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99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9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3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2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1A42-AA03-4B6B-A84E-7DC531E47D34}" type="datetimeFigureOut">
              <a:rPr lang="en-IE" smtClean="0"/>
              <a:t>19/08/2019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1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Educli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Store/Whimsy-Clip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56118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en-IE" sz="10000" b="1" dirty="0" smtClean="0"/>
              <a:t>10 @ 10</a:t>
            </a:r>
            <a:endParaRPr lang="en-IE" sz="10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40080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2800" b="1" dirty="0" smtClean="0"/>
              <a:t>10 simple exercises to do in the classroom at 10am every morning </a:t>
            </a:r>
            <a:endParaRPr lang="en-IE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Seomra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16" y="2846041"/>
            <a:ext cx="1242737" cy="2092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02" y="2736097"/>
            <a:ext cx="1098204" cy="2202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07" y="2708920"/>
            <a:ext cx="1099440" cy="2229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2" y="2926624"/>
            <a:ext cx="1383910" cy="20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Touch Toes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#9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6" y="1555631"/>
            <a:ext cx="2032232" cy="2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825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1351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Sumo Squats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#10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8" y="1606488"/>
            <a:ext cx="293614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1988840"/>
            <a:ext cx="7776864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068960"/>
            <a:ext cx="294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</a:t>
            </a:r>
            <a:r>
              <a:rPr lang="en-IE" sz="1400" dirty="0" smtClean="0">
                <a:hlinkClick r:id="rId3"/>
              </a:rPr>
              <a:t>www.teacherspayteachers.com/Store/Educlips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9852" y="23815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Resources used in this file from:</a:t>
            </a:r>
            <a:endParaRPr lang="en-I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5" y="2852936"/>
            <a:ext cx="1063481" cy="1064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1" y="4077072"/>
            <a:ext cx="976831" cy="1036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0256" y="4221088"/>
            <a:ext cx="294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6"/>
              </a:rPr>
              <a:t>https://www.teacherspayteachers.com/Store/Whimsy-Clips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3595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Leg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#1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7" y="1597342"/>
            <a:ext cx="2616709" cy="26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Arm Circles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#2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0" y="1438475"/>
            <a:ext cx="2641884" cy="29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Quad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#3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4" y="1560172"/>
            <a:ext cx="1749256" cy="29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Shoulder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#4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4" y="1538840"/>
            <a:ext cx="1661056" cy="29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Side Bends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#5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1497057"/>
            <a:ext cx="1531592" cy="30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Touch Toes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#6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0" y="1620209"/>
            <a:ext cx="2473264" cy="28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Leg Stretches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#7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8" y="2095395"/>
            <a:ext cx="2937527" cy="18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2019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err="1" smtClean="0">
                <a:ln w="19050">
                  <a:solidFill>
                    <a:schemeClr val="tx1"/>
                  </a:solidFill>
                </a:ln>
              </a:rPr>
              <a:t>Tricep</a:t>
            </a:r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#8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42" y="1558397"/>
            <a:ext cx="1372780" cy="29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181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at 10</dc:title>
  <dc:creator>Damien</dc:creator>
  <cp:lastModifiedBy>Damien</cp:lastModifiedBy>
  <cp:revision>23</cp:revision>
  <dcterms:created xsi:type="dcterms:W3CDTF">2018-07-20T19:16:36Z</dcterms:created>
  <dcterms:modified xsi:type="dcterms:W3CDTF">2019-08-19T09:09:44Z</dcterms:modified>
</cp:coreProperties>
</file>