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58" r:id="rId6"/>
    <p:sldId id="257" r:id="rId7"/>
    <p:sldId id="261" r:id="rId8"/>
    <p:sldId id="262" r:id="rId9"/>
    <p:sldId id="263" r:id="rId10"/>
    <p:sldId id="264" r:id="rId11"/>
    <p:sldId id="265" r:id="rId12"/>
    <p:sldId id="326" r:id="rId13"/>
    <p:sldId id="310" r:id="rId14"/>
    <p:sldId id="268" r:id="rId15"/>
    <p:sldId id="273" r:id="rId16"/>
    <p:sldId id="272" r:id="rId17"/>
    <p:sldId id="271" r:id="rId18"/>
    <p:sldId id="270" r:id="rId19"/>
    <p:sldId id="269" r:id="rId20"/>
    <p:sldId id="31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5" r:id="rId29"/>
    <p:sldId id="281" r:id="rId30"/>
    <p:sldId id="282" r:id="rId31"/>
    <p:sldId id="284" r:id="rId32"/>
    <p:sldId id="285" r:id="rId33"/>
    <p:sldId id="287" r:id="rId34"/>
    <p:sldId id="283" r:id="rId35"/>
    <p:sldId id="286" r:id="rId36"/>
    <p:sldId id="313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11" r:id="rId45"/>
    <p:sldId id="295" r:id="rId46"/>
    <p:sldId id="296" r:id="rId47"/>
    <p:sldId id="297" r:id="rId48"/>
    <p:sldId id="298" r:id="rId49"/>
    <p:sldId id="301" r:id="rId50"/>
    <p:sldId id="300" r:id="rId51"/>
    <p:sldId id="299" r:id="rId52"/>
    <p:sldId id="32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22" r:id="rId61"/>
    <p:sldId id="327" r:id="rId62"/>
    <p:sldId id="328" r:id="rId63"/>
    <p:sldId id="333" r:id="rId64"/>
    <p:sldId id="332" r:id="rId65"/>
    <p:sldId id="331" r:id="rId66"/>
    <p:sldId id="330" r:id="rId67"/>
    <p:sldId id="329" r:id="rId68"/>
    <p:sldId id="314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24" r:id="rId77"/>
    <p:sldId id="341" r:id="rId78"/>
    <p:sldId id="342" r:id="rId79"/>
    <p:sldId id="347" r:id="rId80"/>
    <p:sldId id="343" r:id="rId81"/>
    <p:sldId id="345" r:id="rId82"/>
    <p:sldId id="344" r:id="rId83"/>
    <p:sldId id="346" r:id="rId84"/>
    <p:sldId id="312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17" r:id="rId93"/>
    <p:sldId id="355" r:id="rId94"/>
    <p:sldId id="356" r:id="rId95"/>
    <p:sldId id="361" r:id="rId96"/>
    <p:sldId id="360" r:id="rId97"/>
    <p:sldId id="359" r:id="rId98"/>
    <p:sldId id="358" r:id="rId99"/>
    <p:sldId id="357" r:id="rId100"/>
    <p:sldId id="319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16" r:id="rId109"/>
    <p:sldId id="369" r:id="rId110"/>
    <p:sldId id="370" r:id="rId111"/>
    <p:sldId id="375" r:id="rId112"/>
    <p:sldId id="374" r:id="rId113"/>
    <p:sldId id="373" r:id="rId114"/>
    <p:sldId id="372" r:id="rId115"/>
    <p:sldId id="371" r:id="rId116"/>
    <p:sldId id="323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20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18" r:id="rId133"/>
    <p:sldId id="390" r:id="rId134"/>
    <p:sldId id="391" r:id="rId135"/>
    <p:sldId id="392" r:id="rId136"/>
    <p:sldId id="393" r:id="rId137"/>
    <p:sldId id="398" r:id="rId138"/>
    <p:sldId id="397" r:id="rId139"/>
    <p:sldId id="396" r:id="rId140"/>
    <p:sldId id="395" r:id="rId141"/>
    <p:sldId id="394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309" r:id="rId150"/>
    <p:sldId id="266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6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79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22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5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1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18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7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57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2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78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125D-DCB7-4808-A64C-A608A95F34E4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2E89-7ABB-404D-978B-C90DA23459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356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s://www.teacherspayteachers.com/Store/Whimsy-Clip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eacherspayteachers.com/Store/Laine-Sutherland-Designs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s://www.teacherspayteachers.com/Store/Krista-Wallden-Creative-Clips" TargetMode="External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hyperlink" Target="https://depositphotos.com/" TargetMode="External"/><Relationship Id="rId9" Type="http://schemas.openxmlformats.org/officeDocument/2006/relationships/hyperlink" Target="https://www.teacherspayteachers.com/Store/Educli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0648"/>
            <a:ext cx="50405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WEEK 2019</a:t>
            </a:r>
          </a:p>
          <a:p>
            <a:pPr algn="ctr"/>
            <a:endParaRPr lang="en-IE" sz="3600" b="1" dirty="0" smtClean="0"/>
          </a:p>
          <a:p>
            <a:pPr algn="ctr"/>
            <a:r>
              <a:rPr lang="en-IE" sz="96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TABLE</a:t>
            </a:r>
          </a:p>
          <a:p>
            <a:pPr algn="ctr"/>
            <a:r>
              <a:rPr lang="en-IE" sz="96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QUIZ</a:t>
            </a:r>
            <a:endParaRPr lang="en-IE" sz="96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6600" dirty="0" smtClean="0"/>
              <a:t>What is this maths puzzle called?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51" y="3212976"/>
            <a:ext cx="2036457" cy="20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93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1772816"/>
            <a:ext cx="522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What is the next Prime Number after 7?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11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8483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000" dirty="0" smtClean="0"/>
              <a:t>The ukulele is on sale with a 20% discount. What is the sale price?</a:t>
            </a:r>
            <a:endParaRPr lang="en-IE" sz="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44294" y="1238276"/>
            <a:ext cx="2076178" cy="3319270"/>
            <a:chOff x="6744294" y="1238276"/>
            <a:chExt cx="2076178" cy="3319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4474">
              <a:off x="5719931" y="2262639"/>
              <a:ext cx="3319270" cy="1270543"/>
            </a:xfrm>
            <a:prstGeom prst="rect">
              <a:avLst/>
            </a:prstGeom>
          </p:spPr>
        </p:pic>
        <p:sp>
          <p:nvSpPr>
            <p:cNvPr id="7" name="7-Point Star 6"/>
            <p:cNvSpPr/>
            <p:nvPr/>
          </p:nvSpPr>
          <p:spPr>
            <a:xfrm>
              <a:off x="7641310" y="2892028"/>
              <a:ext cx="1179162" cy="1179162"/>
            </a:xfrm>
            <a:prstGeom prst="star7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tx1"/>
                  </a:solidFill>
                </a:rPr>
                <a:t>€180</a:t>
              </a:r>
              <a:endParaRPr lang="en-I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>
                <a:solidFill>
                  <a:schemeClr val="accent5">
                    <a:lumMod val="50000"/>
                  </a:schemeClr>
                </a:solidFill>
              </a:rPr>
              <a:t>€</a:t>
            </a:r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144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0562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400" dirty="0" smtClean="0"/>
              <a:t>What is the time on this clock (pm) in 24hr digital time?</a:t>
            </a:r>
            <a:endParaRPr lang="en-IE" sz="4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08104" y="1852375"/>
            <a:ext cx="3158498" cy="3158498"/>
            <a:chOff x="5508104" y="1852375"/>
            <a:chExt cx="3158498" cy="3158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52375"/>
              <a:ext cx="3158498" cy="31584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1286">
              <a:off x="6462661" y="3726840"/>
              <a:ext cx="783503" cy="171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73120">
              <a:off x="6496900" y="3284532"/>
              <a:ext cx="583743" cy="1279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58481" y="4245680"/>
            <a:ext cx="1783468" cy="1039904"/>
            <a:chOff x="2458481" y="4245680"/>
            <a:chExt cx="1783468" cy="10399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481" y="4245680"/>
              <a:ext cx="1783468" cy="10399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27362" y="4572417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 smtClean="0">
                  <a:solidFill>
                    <a:schemeClr val="bg1"/>
                  </a:solidFill>
                </a:rPr>
                <a:t>21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5434" y="4572416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 smtClean="0">
                  <a:solidFill>
                    <a:schemeClr val="bg1"/>
                  </a:solidFill>
                </a:rPr>
                <a:t>35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0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True or False: 142,857 X 7 = 999,999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True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What 2D shape has 4 equal sides, 2 acute angles and 2 obtuse angles?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Rhombus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endParaRPr lang="en-IE" sz="6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53228" y="2299418"/>
            <a:ext cx="4029837" cy="3023238"/>
            <a:chOff x="1153228" y="2299418"/>
            <a:chExt cx="4029837" cy="30232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287" y="4714919"/>
              <a:ext cx="571838" cy="607737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153228" y="2299418"/>
              <a:ext cx="4029837" cy="3023238"/>
              <a:chOff x="1153228" y="2299418"/>
              <a:chExt cx="4029837" cy="302323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5" y="2420888"/>
                <a:ext cx="547478" cy="4051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94331" y="2374918"/>
                <a:ext cx="673810" cy="497073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X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386" y="2413298"/>
                <a:ext cx="547478" cy="40513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55642" y="2383701"/>
                <a:ext cx="681243" cy="502556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36885" y="2299418"/>
                <a:ext cx="100875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144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228" y="3082787"/>
                <a:ext cx="575264" cy="72008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987844" y="3191898"/>
                <a:ext cx="680297" cy="501858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+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263" y="3368966"/>
                <a:ext cx="547478" cy="40513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164" y="3022990"/>
                <a:ext cx="547478" cy="40513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526425" y="3250025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63060" y="3151158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35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626" y="4005064"/>
                <a:ext cx="571838" cy="607737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987844" y="4060395"/>
                <a:ext cx="673810" cy="497073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X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141" y="3861048"/>
                <a:ext cx="575264" cy="72008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26425" y="4041128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63060" y="3942261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22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5986" y="4869160"/>
                <a:ext cx="547478" cy="405134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991087" y="4820798"/>
                <a:ext cx="680297" cy="501858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+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90024" y="4761208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26659" y="4662341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?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486" y="4693471"/>
                <a:ext cx="571838" cy="607737"/>
              </a:xfrm>
              <a:prstGeom prst="rect">
                <a:avLst/>
              </a:pr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9240" y="366709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16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U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32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400" dirty="0" smtClean="0"/>
              <a:t>Mark is 12 years old. His sister is double his age and his brother is half his age. What is the total of all of their ages?</a:t>
            </a:r>
            <a:endParaRPr lang="en-IE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62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1122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Name this 3D shape: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412776"/>
            <a:ext cx="2643110" cy="36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4406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In a row of houses, the middle house is No. 19. What is the number of the last house?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7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The average of 3 numbers is 20. Two of the numbers are 19 and 23. What is the 3</a:t>
            </a:r>
            <a:r>
              <a:rPr lang="en-IE" sz="5400" baseline="30000" dirty="0" smtClean="0"/>
              <a:t>rd</a:t>
            </a:r>
            <a:r>
              <a:rPr lang="en-IE" sz="5400" dirty="0" smtClean="0"/>
              <a:t> number?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884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245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List </a:t>
            </a:r>
            <a:r>
              <a:rPr lang="en-IE" sz="6600" b="1" u="sng" dirty="0" smtClean="0"/>
              <a:t>all</a:t>
            </a:r>
            <a:r>
              <a:rPr lang="en-IE" sz="6600" dirty="0" smtClean="0"/>
              <a:t> of the factors of 16.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12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840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What is the chance of picking a yellow ball from the box?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92080" y="1852375"/>
            <a:ext cx="3528392" cy="3016785"/>
            <a:chOff x="5292080" y="1852375"/>
            <a:chExt cx="3528392" cy="3016785"/>
          </a:xfrm>
        </p:grpSpPr>
        <p:sp>
          <p:nvSpPr>
            <p:cNvPr id="6" name="Rectangle 5"/>
            <p:cNvSpPr/>
            <p:nvPr/>
          </p:nvSpPr>
          <p:spPr>
            <a:xfrm>
              <a:off x="5292080" y="1852375"/>
              <a:ext cx="3528392" cy="301678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5549044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6186881" y="2010679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/>
            <p:cNvSpPr/>
            <p:nvPr/>
          </p:nvSpPr>
          <p:spPr>
            <a:xfrm>
              <a:off x="6824718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8100392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7462555" y="2010679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5538801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6176638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6814475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/>
            <p:cNvSpPr/>
            <p:nvPr/>
          </p:nvSpPr>
          <p:spPr>
            <a:xfrm>
              <a:off x="8090149" y="2678156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/>
            <p:cNvSpPr/>
            <p:nvPr/>
          </p:nvSpPr>
          <p:spPr>
            <a:xfrm>
              <a:off x="7452312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>
              <a:off x="5549044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/>
            <p:cNvSpPr/>
            <p:nvPr/>
          </p:nvSpPr>
          <p:spPr>
            <a:xfrm>
              <a:off x="6186881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/>
            <p:cNvSpPr/>
            <p:nvPr/>
          </p:nvSpPr>
          <p:spPr>
            <a:xfrm>
              <a:off x="6824718" y="3294278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/>
            <p:cNvSpPr/>
            <p:nvPr/>
          </p:nvSpPr>
          <p:spPr>
            <a:xfrm>
              <a:off x="8100392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/>
            <p:cNvSpPr/>
            <p:nvPr/>
          </p:nvSpPr>
          <p:spPr>
            <a:xfrm>
              <a:off x="7462555" y="3294278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/>
            <p:cNvSpPr/>
            <p:nvPr/>
          </p:nvSpPr>
          <p:spPr>
            <a:xfrm>
              <a:off x="5549044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/>
            <p:cNvSpPr/>
            <p:nvPr/>
          </p:nvSpPr>
          <p:spPr>
            <a:xfrm>
              <a:off x="6186881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/>
            <p:cNvSpPr/>
            <p:nvPr/>
          </p:nvSpPr>
          <p:spPr>
            <a:xfrm>
              <a:off x="6824718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/>
            <p:cNvSpPr/>
            <p:nvPr/>
          </p:nvSpPr>
          <p:spPr>
            <a:xfrm>
              <a:off x="8100392" y="4005064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7462555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1875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245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6000" dirty="0" smtClean="0"/>
              <a:t>A brick weighs 1Kg plus half of the brick. What is the weight of one brick?</a:t>
            </a:r>
            <a:endParaRPr lang="en-IE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219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84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39" y="1700808"/>
            <a:ext cx="522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7763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What 2D shape is this a net of?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11772" y="1823009"/>
            <a:ext cx="1285854" cy="3387359"/>
            <a:chOff x="6240189" y="1196753"/>
            <a:chExt cx="1932212" cy="4450364"/>
          </a:xfrm>
        </p:grpSpPr>
        <p:sp>
          <p:nvSpPr>
            <p:cNvPr id="6" name="Rectangle 5"/>
            <p:cNvSpPr/>
            <p:nvPr/>
          </p:nvSpPr>
          <p:spPr>
            <a:xfrm>
              <a:off x="6240189" y="2276872"/>
              <a:ext cx="1932212" cy="2304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6660232" y="1196753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6660232" y="4566997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4561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Cylinder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8" y="1700808"/>
            <a:ext cx="5776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7 cupcakes cost €15.40. What is the price of one cupcake?</a:t>
            </a:r>
            <a:endParaRPr lang="en-IE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9" y="2132856"/>
            <a:ext cx="2623930" cy="2623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184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€2.20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G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35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704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What change do you get from €50 after buying 6 bears?</a:t>
            </a:r>
            <a:endParaRPr lang="en-IE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344140" y="1867205"/>
            <a:ext cx="2476332" cy="2870959"/>
            <a:chOff x="6344140" y="1867205"/>
            <a:chExt cx="2476332" cy="28709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40" y="1867205"/>
              <a:ext cx="1928327" cy="2870959"/>
            </a:xfrm>
            <a:prstGeom prst="rect">
              <a:avLst/>
            </a:prstGeom>
          </p:spPr>
        </p:pic>
        <p:sp>
          <p:nvSpPr>
            <p:cNvPr id="7" name="7-Point Star 6"/>
            <p:cNvSpPr/>
            <p:nvPr/>
          </p:nvSpPr>
          <p:spPr>
            <a:xfrm>
              <a:off x="7524328" y="2892028"/>
              <a:ext cx="1296144" cy="1329060"/>
            </a:xfrm>
            <a:prstGeom prst="star7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tx1"/>
                  </a:solidFill>
                </a:rPr>
                <a:t>€7.25</a:t>
              </a:r>
              <a:endParaRPr lang="en-I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927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€6.50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What is half of the 7</a:t>
            </a:r>
            <a:r>
              <a:rPr lang="en-IE" sz="6600" baseline="30000" dirty="0" smtClean="0"/>
              <a:t>th</a:t>
            </a:r>
            <a:r>
              <a:rPr lang="en-IE" sz="6600" dirty="0" smtClean="0"/>
              <a:t> Prime Number?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8.5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True or False: 111111111 X 111111111 = 12345678987654321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True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3600" dirty="0" smtClean="0"/>
              <a:t>The ages of a father and daughter add up to 66. The father’s age is the daughter’s age reversed. How old could they be? (give one of the three possible answers)</a:t>
            </a:r>
            <a:endParaRPr lang="en-I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836712"/>
            <a:ext cx="590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740" y="4300970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51/15; 42/24; 60/06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N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63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556792"/>
            <a:ext cx="5440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1122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Name this 3D shape: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24" y="1852374"/>
            <a:ext cx="2325902" cy="3223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760" y="450912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5">
                    <a:lumMod val="50000"/>
                  </a:schemeClr>
                </a:solidFill>
              </a:rPr>
              <a:t>Square-Based Pyramid</a:t>
            </a:r>
            <a:endParaRPr lang="en-I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4406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In a row of houses, the middle house is No. 19. What is the number of the last house?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37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The average of 3 numbers is 20. Two of the numbers are 19 and 23. What is the 3</a:t>
            </a:r>
            <a:r>
              <a:rPr lang="en-IE" sz="4800" baseline="30000" dirty="0" smtClean="0"/>
              <a:t>rd</a:t>
            </a:r>
            <a:r>
              <a:rPr lang="en-IE" sz="4800" dirty="0" smtClean="0"/>
              <a:t> number?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18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245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List </a:t>
            </a:r>
            <a:r>
              <a:rPr lang="en-IE" sz="6600" b="1" u="sng" dirty="0" smtClean="0"/>
              <a:t>all</a:t>
            </a:r>
            <a:r>
              <a:rPr lang="en-IE" sz="6600" dirty="0" smtClean="0"/>
              <a:t> of the factors of 16.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1, 2, 4, 8, 16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8402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What is the chance of picking a yellow ball from the box?</a:t>
            </a:r>
            <a:endParaRPr lang="en-IE" sz="4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92080" y="1852375"/>
            <a:ext cx="3528392" cy="3016785"/>
            <a:chOff x="5292080" y="1852375"/>
            <a:chExt cx="3528392" cy="3016785"/>
          </a:xfrm>
        </p:grpSpPr>
        <p:sp>
          <p:nvSpPr>
            <p:cNvPr id="6" name="Rectangle 5"/>
            <p:cNvSpPr/>
            <p:nvPr/>
          </p:nvSpPr>
          <p:spPr>
            <a:xfrm>
              <a:off x="5292080" y="1852375"/>
              <a:ext cx="3528392" cy="301678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5549044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6186881" y="2010679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/>
            <p:cNvSpPr/>
            <p:nvPr/>
          </p:nvSpPr>
          <p:spPr>
            <a:xfrm>
              <a:off x="6824718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8100392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7462555" y="2010679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5538801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6176638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6814475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/>
            <p:cNvSpPr/>
            <p:nvPr/>
          </p:nvSpPr>
          <p:spPr>
            <a:xfrm>
              <a:off x="8090149" y="2678156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/>
            <p:cNvSpPr/>
            <p:nvPr/>
          </p:nvSpPr>
          <p:spPr>
            <a:xfrm>
              <a:off x="7452312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>
              <a:off x="5549044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/>
            <p:cNvSpPr/>
            <p:nvPr/>
          </p:nvSpPr>
          <p:spPr>
            <a:xfrm>
              <a:off x="6186881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/>
            <p:cNvSpPr/>
            <p:nvPr/>
          </p:nvSpPr>
          <p:spPr>
            <a:xfrm>
              <a:off x="6824718" y="3294278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/>
            <p:cNvSpPr/>
            <p:nvPr/>
          </p:nvSpPr>
          <p:spPr>
            <a:xfrm>
              <a:off x="8100392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/>
            <p:cNvSpPr/>
            <p:nvPr/>
          </p:nvSpPr>
          <p:spPr>
            <a:xfrm>
              <a:off x="7462555" y="3294278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/>
            <p:cNvSpPr/>
            <p:nvPr/>
          </p:nvSpPr>
          <p:spPr>
            <a:xfrm>
              <a:off x="5549044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/>
            <p:cNvSpPr/>
            <p:nvPr/>
          </p:nvSpPr>
          <p:spPr>
            <a:xfrm>
              <a:off x="6186881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/>
            <p:cNvSpPr/>
            <p:nvPr/>
          </p:nvSpPr>
          <p:spPr>
            <a:xfrm>
              <a:off x="6824718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/>
            <p:cNvSpPr/>
            <p:nvPr/>
          </p:nvSpPr>
          <p:spPr>
            <a:xfrm>
              <a:off x="8100392" y="4005064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7462555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251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1:5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24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A brick weighs 1Kg plus half of the brick. What is the weight of one brick?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2Kg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A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701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944" y="1150009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ln w="28575">
                  <a:noFill/>
                </a:ln>
              </a:rPr>
              <a:t>Now that you have collected all 16 letters in today’s Maths Puzzle, can you unscramble them?</a:t>
            </a:r>
          </a:p>
          <a:p>
            <a:pPr algn="ctr"/>
            <a:endParaRPr lang="en-IE" sz="2800" b="1" dirty="0" smtClean="0">
              <a:ln w="28575">
                <a:noFill/>
              </a:ln>
            </a:endParaRPr>
          </a:p>
          <a:p>
            <a:pPr algn="ctr"/>
            <a:r>
              <a:rPr lang="en-IE" sz="3600" b="1" dirty="0" smtClean="0">
                <a:ln w="28575">
                  <a:noFill/>
                </a:ln>
              </a:rPr>
              <a:t>The answer is a mathematical term with two words. </a:t>
            </a:r>
            <a:endParaRPr lang="en-IE" sz="3600" b="1" dirty="0">
              <a:ln w="28575">
                <a:noFill/>
              </a:ln>
            </a:endParaRPr>
          </a:p>
          <a:p>
            <a:pPr algn="ctr"/>
            <a:r>
              <a:rPr lang="en-IE" sz="3600" b="1" dirty="0" smtClean="0">
                <a:ln w="28575">
                  <a:noFill/>
                </a:ln>
              </a:rPr>
              <a:t>T_ _ _ _ _ _ _ A _ /</a:t>
            </a:r>
          </a:p>
          <a:p>
            <a:pPr algn="ctr"/>
            <a:r>
              <a:rPr lang="en-IE" sz="3600" b="1" dirty="0" smtClean="0">
                <a:ln w="28575">
                  <a:noFill/>
                </a:ln>
              </a:rPr>
              <a:t>N _ _ _ _ _</a:t>
            </a:r>
            <a:endParaRPr lang="en-IE" sz="36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29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Answer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7524" y="2564904"/>
            <a:ext cx="544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b="1" dirty="0" smtClean="0">
                <a:solidFill>
                  <a:schemeClr val="accent5">
                    <a:lumMod val="50000"/>
                  </a:schemeClr>
                </a:solidFill>
              </a:rPr>
              <a:t>Triangular Number</a:t>
            </a:r>
            <a:endParaRPr lang="en-IE" sz="9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695" y="620688"/>
            <a:ext cx="5040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8483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How many minutes in 5¾ hours?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52375"/>
            <a:ext cx="3214825" cy="32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6600" dirty="0" smtClean="0"/>
              <a:t>Increase €320 by 0.1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68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6600" dirty="0" smtClean="0"/>
              <a:t>30% of a number is 36. What is the number?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369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4800" dirty="0" smtClean="0"/>
              <a:t>475 sweets were packed into bags of 9. When all of the bags were packed, how many sweets were left over?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10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How many 20c coins make up €8.40?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276872"/>
            <a:ext cx="1875656" cy="19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A TV programme finished at 11:15pm. If it lasted 2hrs 25mins, at what time did it start?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04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6600" dirty="0" smtClean="0"/>
              <a:t>0.0021 X 10,000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21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694" y="620688"/>
            <a:ext cx="53276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16425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How many minutes in 5¾ hours?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52375"/>
            <a:ext cx="3214825" cy="3214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603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345mins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6600" dirty="0" smtClean="0"/>
              <a:t>Increase €320 by 0.1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005064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352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6000" dirty="0" smtClean="0"/>
              <a:t>30% of a number is 36. What is the number?</a:t>
            </a:r>
            <a:endParaRPr lang="en-IE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120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4000" dirty="0" smtClean="0"/>
              <a:t>475 sweets were packed into bags of 9. When all of the bags were packed, how many sweets were left over?</a:t>
            </a:r>
            <a:endParaRPr lang="en-IE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A TV programme finished at 11:15pm. If it lasted 2hrs 25mins, at what time did it start?</a:t>
            </a:r>
            <a:endParaRPr lang="en-IE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8:50pm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7720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6600" dirty="0" smtClean="0"/>
              <a:t>0.0021 X 10,000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464" y="407707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21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203" y="476672"/>
            <a:ext cx="52247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Hope you all enjoyed the quiz!</a:t>
            </a:r>
            <a:endParaRPr lang="en-IE" sz="88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0562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What type of angle is this: acute, obtuse or reflex?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67637" y="2450635"/>
            <a:ext cx="2664803" cy="1914469"/>
            <a:chOff x="5867637" y="2450635"/>
            <a:chExt cx="2664803" cy="19144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444208" y="2780928"/>
              <a:ext cx="20882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228184" y="2780928"/>
              <a:ext cx="252028" cy="15841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5867637" y="2450635"/>
              <a:ext cx="1225150" cy="660585"/>
            </a:xfrm>
            <a:prstGeom prst="arc">
              <a:avLst>
                <a:gd name="adj1" fmla="val 5950674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3375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0" y="113019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 w="28575">
                  <a:noFill/>
                </a:ln>
              </a:rPr>
              <a:t>Resources used in this file from:</a:t>
            </a:r>
            <a:endParaRPr lang="en-IE" sz="2800" b="1" dirty="0">
              <a:ln w="28575">
                <a:noFill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682" y="1874506"/>
            <a:ext cx="240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4"/>
              </a:rPr>
              <a:t>https://depositphotos.com/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1835696" cy="367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20888"/>
            <a:ext cx="939555" cy="939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5737" y="2521333"/>
            <a:ext cx="2408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7"/>
              </a:rPr>
              <a:t>https://www.teacherspayteachers.com/Store/Laine-Sutherland-Designs</a:t>
            </a:r>
            <a:endParaRPr lang="en-IE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32" y="3573016"/>
            <a:ext cx="986410" cy="986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5737" y="3804611"/>
            <a:ext cx="240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9"/>
              </a:rPr>
              <a:t>https://www.teacherspayteachers.com/Store/Educlips</a:t>
            </a:r>
            <a:endParaRPr lang="en-IE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" y="4684168"/>
            <a:ext cx="811446" cy="730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5736" y="4787987"/>
            <a:ext cx="2786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11"/>
              </a:rPr>
              <a:t>https://www.teacherspayteachers.com/Store/Krista-Wallden-Creative-Clips</a:t>
            </a:r>
            <a:endParaRPr lang="en-IE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10" y="1670337"/>
            <a:ext cx="918812" cy="918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2200" y="1874506"/>
            <a:ext cx="240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13"/>
              </a:rPr>
              <a:t>https://www.teacherspayteachers.com/Store/Whimsy-Clips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568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6600" dirty="0" smtClean="0"/>
              <a:t>€25 - €6.83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83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14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07" y="1878406"/>
            <a:ext cx="4062203" cy="3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6600" dirty="0" smtClean="0"/>
              <a:t>In the word “</a:t>
            </a:r>
            <a:r>
              <a:rPr lang="en-IE" sz="6600" b="1" u="sng" dirty="0" smtClean="0"/>
              <a:t>SPHERE</a:t>
            </a:r>
            <a:r>
              <a:rPr lang="en-IE" sz="6600" dirty="0" smtClean="0"/>
              <a:t>”, which letters are symmetrical?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61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I am an odd number. Take away one letter and I become even. What number am I?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09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268760"/>
            <a:ext cx="49777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answers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down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81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N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91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556792"/>
            <a:ext cx="5368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000" dirty="0" smtClean="0"/>
              <a:t>Make the largest number possible using these digits:</a:t>
            </a:r>
            <a:endParaRPr lang="en-IE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393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324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255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6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7186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8117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8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9049" y="3514865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1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986,421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6600" dirty="0" smtClean="0"/>
              <a:t>How many degrees are in a full rotation?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360</a:t>
            </a:r>
            <a:r>
              <a:rPr lang="en-IE" sz="6600" b="1" baseline="30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en-IE" sz="6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4800" dirty="0" smtClean="0"/>
              <a:t>Write the number one million, ten thousand and eleven.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1,010,011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6600" dirty="0" smtClean="0"/>
              <a:t>What is 6.7 X 1000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14908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6,700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6600" dirty="0" smtClean="0"/>
              <a:t>What is this maths puzzle called?</a:t>
            </a:r>
            <a:endParaRPr lang="en-IE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51" y="3212976"/>
            <a:ext cx="2036457" cy="2036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316909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Tangram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000" dirty="0" smtClean="0"/>
              <a:t>Mark is 12 years old. His sister is double his age and his brother is half his age. What is the total of all of their ages?</a:t>
            </a:r>
            <a:endParaRPr lang="en-IE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861998" y="836712"/>
            <a:ext cx="61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42 </a:t>
            </a:r>
            <a:r>
              <a:rPr lang="en-IE" sz="2800" b="1" dirty="0" smtClean="0">
                <a:solidFill>
                  <a:schemeClr val="accent5">
                    <a:lumMod val="50000"/>
                  </a:schemeClr>
                </a:solidFill>
              </a:rPr>
              <a:t>(6+12+24)</a:t>
            </a:r>
            <a:endParaRPr lang="en-IE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03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268760"/>
            <a:ext cx="49777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guess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a good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to have a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piece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paper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to do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rough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questions</a:t>
            </a:r>
          </a:p>
          <a:p>
            <a:pPr algn="ctr"/>
            <a:r>
              <a:rPr lang="fr-CA" altLang="en-US" sz="4000" b="1" dirty="0">
                <a:latin typeface="Calibri" panose="020F050202020403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4000" b="1" dirty="0" err="1">
                <a:latin typeface="Calibri" panose="020F050202020403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4000" b="1" dirty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000" b="1" dirty="0" err="1">
                <a:latin typeface="Calibri" panose="020F050202020403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4000" b="1" dirty="0">
                <a:latin typeface="Calibri" panose="020F0502020204030204" pitchFamily="34" charset="0"/>
                <a:cs typeface="Arial" panose="020B0604020202020204" pitchFamily="34" charset="0"/>
              </a:rPr>
              <a:t> the quiz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73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How many days in a fortnight?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39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6600" dirty="0" smtClean="0"/>
              <a:t>How many cm in 2.6m?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42">
            <a:off x="5716381" y="2887355"/>
            <a:ext cx="3283015" cy="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6600" dirty="0" smtClean="0"/>
              <a:t>Yes or no: Will an oval tessellate?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82638" y="2098282"/>
            <a:ext cx="3622230" cy="25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9660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6000" dirty="0" smtClean="0"/>
              <a:t>What is the chance of being born on a Tuesday? (give your answer in ratio)</a:t>
            </a:r>
            <a:endParaRPr lang="en-IE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45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6000" dirty="0" smtClean="0"/>
              <a:t>In a Leap Year, if February 24th is a Thursday, What day is March 3rd?</a:t>
            </a:r>
            <a:endParaRPr lang="en-IE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74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6600" dirty="0" smtClean="0"/>
              <a:t>How many degrees are there in angle X?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17773" y="2780928"/>
            <a:ext cx="3074707" cy="1080120"/>
            <a:chOff x="5817773" y="2780928"/>
            <a:chExt cx="3074707" cy="10801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144" y="3861048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648999" y="2780928"/>
              <a:ext cx="1458162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817773" y="3084849"/>
              <a:ext cx="902965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FF0000"/>
                  </a:solidFill>
                </a:rPr>
                <a:t>X</a:t>
              </a:r>
              <a:r>
                <a:rPr lang="en-IE" sz="5400" b="1" baseline="30000" dirty="0" smtClean="0">
                  <a:solidFill>
                    <a:srgbClr val="FF0000"/>
                  </a:solidFill>
                </a:rPr>
                <a:t>0</a:t>
              </a:r>
              <a:endParaRPr lang="en-IE" sz="5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24328" y="3192653"/>
              <a:ext cx="1368152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FF0000"/>
                  </a:solidFill>
                </a:rPr>
                <a:t>35</a:t>
              </a:r>
              <a:r>
                <a:rPr lang="en-IE" sz="5400" b="1" baseline="30000" dirty="0" smtClean="0">
                  <a:solidFill>
                    <a:srgbClr val="FF0000"/>
                  </a:solidFill>
                </a:rPr>
                <a:t>0</a:t>
              </a:r>
              <a:endParaRPr lang="en-IE" sz="5400" b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I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27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13" y="1412776"/>
            <a:ext cx="5296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How many 20c coins make up €8.40?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276872"/>
            <a:ext cx="1875656" cy="1901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9610" y="414908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42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056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800" dirty="0" smtClean="0"/>
              <a:t>What type of angle is this: acute, obtuse or reflex?</a:t>
            </a:r>
            <a:endParaRPr lang="en-IE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67637" y="2450635"/>
            <a:ext cx="2664803" cy="1914469"/>
            <a:chOff x="5867637" y="2450635"/>
            <a:chExt cx="2664803" cy="19144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444208" y="2780928"/>
              <a:ext cx="20882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228184" y="2780928"/>
              <a:ext cx="252028" cy="15841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5867637" y="2450635"/>
              <a:ext cx="1225150" cy="660585"/>
            </a:xfrm>
            <a:prstGeom prst="arc">
              <a:avLst>
                <a:gd name="adj1" fmla="val 5950674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Reflex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944" y="162880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ln w="28575">
                  <a:noFill/>
                </a:ln>
              </a:rPr>
              <a:t>Throughout the quiz, at the end of each Round and Answer Round, you will be given a letter which is part of a mathematical term/phrase. Save these letters until the end of Round 8. Then use the clue to unjumble all sixteen letters to discover the mathematical term/phrase.</a:t>
            </a:r>
            <a:endParaRPr lang="en-IE" sz="28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722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6600" dirty="0" smtClean="0"/>
              <a:t>€25 - €6.83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14908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€18.17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14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07" y="1878406"/>
            <a:ext cx="4062203" cy="3134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82031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5">
                    <a:lumMod val="50000"/>
                  </a:schemeClr>
                </a:solidFill>
              </a:rPr>
              <a:t>Hexagonal</a:t>
            </a:r>
          </a:p>
          <a:p>
            <a:pPr algn="ctr"/>
            <a:r>
              <a:rPr lang="en-IE" sz="5400" b="1" dirty="0" smtClean="0">
                <a:solidFill>
                  <a:schemeClr val="accent5">
                    <a:lumMod val="50000"/>
                  </a:schemeClr>
                </a:solidFill>
              </a:rPr>
              <a:t>Prism</a:t>
            </a:r>
            <a:endParaRPr lang="en-IE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In the word “</a:t>
            </a:r>
            <a:r>
              <a:rPr lang="en-IE" sz="5400" b="1" u="sng" dirty="0" smtClean="0"/>
              <a:t>SPHERE</a:t>
            </a:r>
            <a:r>
              <a:rPr lang="en-IE" sz="5400" dirty="0" smtClean="0"/>
              <a:t>”, which letters are symmetrical?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14908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H, E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I am an odd number. Take away one letter and I become even. What number am I?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70348" y="836711"/>
            <a:ext cx="5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Seven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15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1642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What fraction of this shape is </a:t>
            </a:r>
            <a:r>
              <a:rPr lang="en-IE" sz="6600" b="1" u="sng" dirty="0" smtClean="0"/>
              <a:t>not</a:t>
            </a:r>
            <a:r>
              <a:rPr lang="en-IE" sz="6600" dirty="0" smtClean="0"/>
              <a:t> shaded?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116" y="1852375"/>
            <a:ext cx="3044569" cy="30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What is the next number in this sequence: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292150"/>
            <a:ext cx="878498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3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2500" y="4292150"/>
            <a:ext cx="885055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821" y="429215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27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4292150"/>
            <a:ext cx="86409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?</a:t>
            </a:r>
            <a:endParaRPr lang="en-IE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pPr algn="ctr"/>
            <a:r>
              <a:rPr lang="en-IE" sz="9600" dirty="0" smtClean="0"/>
              <a:t>40 X </a:t>
            </a:r>
            <a:r>
              <a:rPr lang="en-IE" sz="9600" dirty="0" smtClean="0">
                <a:latin typeface="Calibri"/>
              </a:rPr>
              <a:t>⅜</a:t>
            </a:r>
            <a:endParaRPr lang="en-IE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67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6600" dirty="0" smtClean="0"/>
              <a:t>If A=1, B=2, C=3 etc., what is the value of the word </a:t>
            </a:r>
            <a:r>
              <a:rPr lang="en-IE" sz="6600" b="1" u="sng" dirty="0" smtClean="0"/>
              <a:t>MATHS</a:t>
            </a:r>
            <a:r>
              <a:rPr lang="en-IE" sz="6600" dirty="0" smtClean="0"/>
              <a:t>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25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4081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6600" dirty="0" smtClean="0"/>
              <a:t>How many B boxes fit into A?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92080" y="2041242"/>
            <a:ext cx="2233807" cy="3187958"/>
            <a:chOff x="5292080" y="2041242"/>
            <a:chExt cx="2233807" cy="31879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2041242"/>
              <a:ext cx="1696215" cy="27371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08104" y="3192653"/>
              <a:ext cx="878498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A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78557" y="467168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4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60232" y="449959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2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88295" y="2913893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4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37010" y="3696413"/>
            <a:ext cx="1410695" cy="1596040"/>
            <a:chOff x="7537010" y="3696413"/>
            <a:chExt cx="1410695" cy="15960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2153" y="3696413"/>
              <a:ext cx="657960" cy="10617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37010" y="3903237"/>
              <a:ext cx="878498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B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52153" y="4734934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1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46712" y="454532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1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0113" y="3903237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2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1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912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400" dirty="0" smtClean="0"/>
              <a:t>A car uses 1L of petrol every 12Km. How many L will it use if it travels 96Km?</a:t>
            </a:r>
            <a:endParaRPr lang="en-IE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64904"/>
            <a:ext cx="3920486" cy="1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U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46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203" y="1700808"/>
            <a:ext cx="522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How many days in a fortnight?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14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6600" dirty="0" smtClean="0"/>
              <a:t>How many cm in 2.6m?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260cm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42">
            <a:off x="5716381" y="2887355"/>
            <a:ext cx="3283015" cy="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6000" dirty="0" smtClean="0"/>
              <a:t>Yes or no: Will an oval tessellate?</a:t>
            </a:r>
            <a:endParaRPr lang="en-IE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32092" y="2447736"/>
            <a:ext cx="3211354" cy="2251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292431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96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4800" dirty="0" smtClean="0"/>
              <a:t>What is the chance of being born on a Tuesday? (give your answer in ratio)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1:7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 smtClean="0"/>
              <a:t>In a Leap Year, if February 24th is a Thursday, What day is March 3rd?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Friday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920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How many degrees are there in angle X?</a:t>
            </a:r>
            <a:endParaRPr lang="en-IE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17773" y="2780928"/>
            <a:ext cx="3074707" cy="1080120"/>
            <a:chOff x="5817773" y="2780928"/>
            <a:chExt cx="3074707" cy="10801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144" y="3861048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648999" y="2780928"/>
              <a:ext cx="1458162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817773" y="3084849"/>
              <a:ext cx="902965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FF0000"/>
                  </a:solidFill>
                </a:rPr>
                <a:t>X</a:t>
              </a:r>
              <a:r>
                <a:rPr lang="en-IE" sz="5400" b="1" baseline="30000" dirty="0" smtClean="0">
                  <a:solidFill>
                    <a:srgbClr val="FF0000"/>
                  </a:solidFill>
                </a:rPr>
                <a:t>0</a:t>
              </a:r>
              <a:endParaRPr lang="en-IE" sz="5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24328" y="3192653"/>
              <a:ext cx="1368152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FF0000"/>
                  </a:solidFill>
                </a:rPr>
                <a:t>35</a:t>
              </a:r>
              <a:r>
                <a:rPr lang="en-IE" sz="5400" b="1" baseline="30000" dirty="0" smtClean="0">
                  <a:solidFill>
                    <a:srgbClr val="FF0000"/>
                  </a:solidFill>
                </a:rPr>
                <a:t>0</a:t>
              </a:r>
              <a:endParaRPr lang="en-IE" sz="5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35696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740" y="4292431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145</a:t>
            </a:r>
            <a:r>
              <a:rPr lang="en-IE" sz="6600" b="1" baseline="30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en-IE" sz="6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Make the largest number possible using these digits: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393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324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255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6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7186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8117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8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9049" y="4134746"/>
            <a:ext cx="6480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1</a:t>
            </a:r>
            <a:endParaRPr lang="en-IE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4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Write the number fifty nine thousand and fifty.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904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62803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6600" dirty="0" smtClean="0"/>
              <a:t>How many eggs are there in 2½ dozen?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44735"/>
            <a:ext cx="1871699" cy="3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6600" dirty="0" smtClean="0"/>
              <a:t>Which of these is </a:t>
            </a:r>
            <a:r>
              <a:rPr lang="en-IE" sz="6600" b="1" u="sng" dirty="0" smtClean="0"/>
              <a:t>not</a:t>
            </a:r>
            <a:r>
              <a:rPr lang="en-IE" sz="6600" dirty="0" smtClean="0"/>
              <a:t> a multiple of 5: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135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15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797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65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3351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75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8243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52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689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40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5903" y="450912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90</a:t>
            </a:r>
            <a:endParaRPr lang="en-IE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65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Is 10</a:t>
            </a:r>
            <a:r>
              <a:rPr lang="en-IE" sz="6600" baseline="30000" dirty="0" smtClean="0"/>
              <a:t>15</a:t>
            </a:r>
            <a:r>
              <a:rPr lang="en-IE" sz="6600" dirty="0" smtClean="0"/>
              <a:t> (a) billion (b) trillion (c) quadrillion?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04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488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Ed Sheeran was born on February 17th, 1991. What age is he today? (in full years)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1026" name="Picture 2" descr="Image result for ed sheera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769" y="1852375"/>
            <a:ext cx="2075070" cy="31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6000" dirty="0" smtClean="0"/>
              <a:t>Using only addition, how do you add eight 8s and get the number 1000?</a:t>
            </a:r>
            <a:endParaRPr lang="en-IE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53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A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2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1628800"/>
            <a:ext cx="522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6600" dirty="0" smtClean="0"/>
              <a:t>How many degrees are in a full rotation?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11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164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800" dirty="0" smtClean="0"/>
              <a:t>What fraction of this shape is </a:t>
            </a:r>
            <a:r>
              <a:rPr lang="en-IE" sz="4800" b="1" u="sng" dirty="0" smtClean="0"/>
              <a:t>not</a:t>
            </a:r>
            <a:r>
              <a:rPr lang="en-IE" sz="4800" dirty="0" smtClean="0"/>
              <a:t> shaded?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116" y="1852375"/>
            <a:ext cx="3044569" cy="3044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32274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¼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800" dirty="0" smtClean="0"/>
              <a:t>What is the next number in this sequence:</a:t>
            </a:r>
            <a:endParaRPr lang="en-IE" sz="4800" dirty="0"/>
          </a:p>
        </p:txBody>
      </p:sp>
      <p:sp>
        <p:nvSpPr>
          <p:cNvPr id="6" name="Rectangle 5"/>
          <p:cNvSpPr/>
          <p:nvPr/>
        </p:nvSpPr>
        <p:spPr>
          <a:xfrm>
            <a:off x="2213181" y="3669028"/>
            <a:ext cx="878498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3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9945" y="3669028"/>
            <a:ext cx="885055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3266" y="366902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27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7637" y="3669028"/>
            <a:ext cx="86409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?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81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pPr algn="ctr"/>
            <a:r>
              <a:rPr lang="en-IE" sz="9600" dirty="0" smtClean="0"/>
              <a:t>40 X </a:t>
            </a:r>
            <a:r>
              <a:rPr lang="en-IE" sz="9600" dirty="0" smtClean="0">
                <a:latin typeface="Calibri"/>
              </a:rPr>
              <a:t>⅜</a:t>
            </a:r>
            <a:endParaRPr lang="en-IE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15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080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If A=1, B=2, C=3 etc., what is the value of the word </a:t>
            </a:r>
            <a:r>
              <a:rPr lang="en-IE" sz="5400" b="1" u="sng" dirty="0" smtClean="0"/>
              <a:t>MATHS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61 </a:t>
            </a:r>
            <a:r>
              <a:rPr lang="en-IE" sz="2800" b="1" dirty="0" smtClean="0">
                <a:solidFill>
                  <a:schemeClr val="accent5">
                    <a:lumMod val="50000"/>
                  </a:schemeClr>
                </a:solidFill>
              </a:rPr>
              <a:t>(13+1+20+8+19)</a:t>
            </a:r>
            <a:endParaRPr lang="en-IE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4081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How many B boxes fit into A?</a:t>
            </a:r>
            <a:endParaRPr lang="en-IE" sz="5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92080" y="2041242"/>
            <a:ext cx="2233807" cy="3187958"/>
            <a:chOff x="5292080" y="2041242"/>
            <a:chExt cx="2233807" cy="31879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2041242"/>
              <a:ext cx="1696215" cy="27371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08104" y="3192653"/>
              <a:ext cx="878498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A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78557" y="467168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4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60232" y="449959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2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88295" y="2913893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4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37010" y="3696413"/>
            <a:ext cx="1410695" cy="1596040"/>
            <a:chOff x="7537010" y="3696413"/>
            <a:chExt cx="1410695" cy="15960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2153" y="3696413"/>
              <a:ext cx="657960" cy="10617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37010" y="3903237"/>
              <a:ext cx="878498" cy="64807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B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52153" y="4734934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1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46712" y="4545321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1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0113" y="3903237"/>
              <a:ext cx="537592" cy="55751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 smtClean="0">
                  <a:solidFill>
                    <a:schemeClr val="tx1"/>
                  </a:solidFill>
                </a:rPr>
                <a:t>2</a:t>
              </a:r>
              <a:endParaRPr lang="en-IE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687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16 </a:t>
            </a:r>
            <a:r>
              <a:rPr lang="en-IE" sz="2800" b="1" dirty="0" smtClean="0">
                <a:solidFill>
                  <a:schemeClr val="accent5">
                    <a:lumMod val="50000"/>
                  </a:schemeClr>
                </a:solidFill>
              </a:rPr>
              <a:t>(32÷2)</a:t>
            </a:r>
            <a:endParaRPr lang="en-IE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912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000" dirty="0" smtClean="0"/>
              <a:t>A car uses 1L of petrol every 12Km. How many L will it use if it travels 96Km?</a:t>
            </a:r>
            <a:endParaRPr lang="en-IE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64904"/>
            <a:ext cx="3920486" cy="1626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836712"/>
            <a:ext cx="583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8L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E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78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What is the next Prime Number after 7?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17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8483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000" dirty="0" smtClean="0"/>
              <a:t>The ukulele is on sale with a 20% discount. What is the sale price?</a:t>
            </a:r>
            <a:endParaRPr lang="en-IE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44294" y="1238276"/>
            <a:ext cx="2076178" cy="3319270"/>
            <a:chOff x="6744294" y="1238276"/>
            <a:chExt cx="2076178" cy="3319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4474">
              <a:off x="5719931" y="2262639"/>
              <a:ext cx="3319270" cy="1270543"/>
            </a:xfrm>
            <a:prstGeom prst="rect">
              <a:avLst/>
            </a:prstGeom>
          </p:spPr>
        </p:pic>
        <p:sp>
          <p:nvSpPr>
            <p:cNvPr id="7" name="7-Point Star 6"/>
            <p:cNvSpPr/>
            <p:nvPr/>
          </p:nvSpPr>
          <p:spPr>
            <a:xfrm>
              <a:off x="7641310" y="2892028"/>
              <a:ext cx="1179162" cy="1179162"/>
            </a:xfrm>
            <a:prstGeom prst="star7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tx1"/>
                  </a:solidFill>
                </a:rPr>
                <a:t>€180</a:t>
              </a:r>
              <a:endParaRPr lang="en-I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4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6600" dirty="0" smtClean="0"/>
              <a:t>Write the number one million, ten thousand and eleven.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1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0562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is the time on this clock (pm) in 24hr digital time?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08104" y="1852375"/>
            <a:ext cx="3158498" cy="3158498"/>
            <a:chOff x="5508104" y="1852375"/>
            <a:chExt cx="3158498" cy="3158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52375"/>
              <a:ext cx="3158498" cy="31584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1286">
              <a:off x="6462661" y="3726840"/>
              <a:ext cx="783503" cy="171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73120">
              <a:off x="6496900" y="3284532"/>
              <a:ext cx="583743" cy="127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7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True or False: 142,857 X 7 = 999,999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3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What 2D shape has 4 equal sides, 2 acute angles and 2 obtuse angles?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519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53228" y="2299418"/>
            <a:ext cx="4029837" cy="3023238"/>
            <a:chOff x="1153228" y="2299418"/>
            <a:chExt cx="4029837" cy="30232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287" y="4714919"/>
              <a:ext cx="571838" cy="607737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153228" y="2299418"/>
              <a:ext cx="4029837" cy="3023238"/>
              <a:chOff x="1153228" y="2299418"/>
              <a:chExt cx="4029837" cy="302323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5" y="2420888"/>
                <a:ext cx="547478" cy="4051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94331" y="2374918"/>
                <a:ext cx="673810" cy="497073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X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386" y="2413298"/>
                <a:ext cx="547478" cy="40513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55642" y="2383701"/>
                <a:ext cx="681243" cy="502556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36885" y="2299418"/>
                <a:ext cx="100875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144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228" y="3082787"/>
                <a:ext cx="575264" cy="72008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987844" y="3191898"/>
                <a:ext cx="680297" cy="501858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+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263" y="3368966"/>
                <a:ext cx="547478" cy="40513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164" y="3022990"/>
                <a:ext cx="547478" cy="40513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526425" y="3250025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63060" y="3151158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35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626" y="4005064"/>
                <a:ext cx="571838" cy="607737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987844" y="4060395"/>
                <a:ext cx="673810" cy="497073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X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141" y="3861048"/>
                <a:ext cx="575264" cy="72008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26425" y="4041128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63060" y="3942261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22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5986" y="4869160"/>
                <a:ext cx="547478" cy="405134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991087" y="4820798"/>
                <a:ext cx="680297" cy="501858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+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90024" y="4761208"/>
                <a:ext cx="610460" cy="450339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=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26659" y="4662341"/>
                <a:ext cx="756406" cy="648072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4000" b="1" dirty="0" smtClean="0">
                    <a:solidFill>
                      <a:schemeClr val="tx1"/>
                    </a:solidFill>
                  </a:rPr>
                  <a:t>?</a:t>
                </a:r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486" y="4693471"/>
                <a:ext cx="571838" cy="6077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28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20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1412776"/>
            <a:ext cx="5296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Write the number fifty nine thousand and fifty.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59,050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6280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6000" dirty="0" smtClean="0"/>
              <a:t>How many eggs are there in 2½ dozen?</a:t>
            </a:r>
            <a:endParaRPr lang="en-IE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44735"/>
            <a:ext cx="1871699" cy="3319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30097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30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Which of these is </a:t>
            </a:r>
            <a:r>
              <a:rPr lang="en-IE" sz="4800" b="1" u="sng" dirty="0" smtClean="0"/>
              <a:t>not</a:t>
            </a:r>
            <a:r>
              <a:rPr lang="en-IE" sz="4800" dirty="0" smtClean="0"/>
              <a:t> a multiple of 5:</a:t>
            </a:r>
            <a:endParaRPr lang="en-IE" sz="4800" dirty="0"/>
          </a:p>
        </p:txBody>
      </p:sp>
      <p:sp>
        <p:nvSpPr>
          <p:cNvPr id="6" name="Rectangle 5"/>
          <p:cNvSpPr/>
          <p:nvPr/>
        </p:nvSpPr>
        <p:spPr>
          <a:xfrm>
            <a:off x="543135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15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797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65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3351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75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8243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52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689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40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5903" y="365895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90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52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65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Is 10</a:t>
            </a:r>
            <a:r>
              <a:rPr lang="en-IE" sz="6600" baseline="30000" dirty="0" smtClean="0"/>
              <a:t>15</a:t>
            </a:r>
            <a:r>
              <a:rPr lang="en-IE" sz="6600" dirty="0" smtClean="0"/>
              <a:t> (a) billion (b) trillion (c) quadrillion?</a:t>
            </a:r>
            <a:endParaRPr lang="en-IE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610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Quadrillion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6600" dirty="0" smtClean="0"/>
              <a:t>What is 6.7 X 1000?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5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488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000" dirty="0" smtClean="0"/>
              <a:t>Ed Sheeran was born on February 17th, 1991. What age is he today? (in full years)</a:t>
            </a:r>
            <a:endParaRPr lang="en-IE" sz="4000" dirty="0"/>
          </a:p>
        </p:txBody>
      </p:sp>
      <p:pic>
        <p:nvPicPr>
          <p:cNvPr id="1026" name="Picture 2" descr="Image result for ed sheera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769" y="1852375"/>
            <a:ext cx="2075070" cy="31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307030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Using only addition, how do you add eight 8s and get the number 1000?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33464" y="836712"/>
            <a:ext cx="5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30703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 smtClean="0">
                <a:solidFill>
                  <a:schemeClr val="accent5">
                    <a:lumMod val="50000"/>
                  </a:schemeClr>
                </a:solidFill>
              </a:rPr>
              <a:t>888 + 88 + 8 + 8 + 8</a:t>
            </a:r>
            <a:endParaRPr lang="en-IE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44" y="11663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Puzzle Letter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344" y="2132856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L</a:t>
            </a:r>
            <a:endParaRPr lang="en-IE" sz="20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34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n w="28575">
                  <a:noFill/>
                </a:ln>
              </a:rPr>
              <a:t>Save the letter, put it with all of the others to solve the mathematical term at the end of the quiz</a:t>
            </a:r>
            <a:endParaRPr lang="en-IE" sz="2400" b="1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07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128" y="6523565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499570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47682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6600" dirty="0" smtClean="0"/>
              <a:t>What 2D shape is this a net of?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1265777"/>
            <a:ext cx="1656181" cy="4032447"/>
            <a:chOff x="6240189" y="1196753"/>
            <a:chExt cx="1932212" cy="4450364"/>
          </a:xfrm>
        </p:grpSpPr>
        <p:sp>
          <p:nvSpPr>
            <p:cNvPr id="6" name="Rectangle 5"/>
            <p:cNvSpPr/>
            <p:nvPr/>
          </p:nvSpPr>
          <p:spPr>
            <a:xfrm>
              <a:off x="6240189" y="2276872"/>
              <a:ext cx="1932212" cy="2304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6660232" y="1196753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6660232" y="4566997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0828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8" y="1700808"/>
            <a:ext cx="57763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7 cupcakes cost €15.40. What is the price of one cupcake?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9" y="2132856"/>
            <a:ext cx="2623930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52722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change do you get from €50 after buying 6 bears?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4140" y="1867205"/>
            <a:ext cx="2476332" cy="2870959"/>
            <a:chOff x="6344140" y="1867205"/>
            <a:chExt cx="2476332" cy="28709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40" y="1867205"/>
              <a:ext cx="1928327" cy="2870959"/>
            </a:xfrm>
            <a:prstGeom prst="rect">
              <a:avLst/>
            </a:prstGeom>
          </p:spPr>
        </p:pic>
        <p:sp>
          <p:nvSpPr>
            <p:cNvPr id="7" name="7-Point Star 6"/>
            <p:cNvSpPr/>
            <p:nvPr/>
          </p:nvSpPr>
          <p:spPr>
            <a:xfrm>
              <a:off x="7524328" y="2892028"/>
              <a:ext cx="1296144" cy="1329060"/>
            </a:xfrm>
            <a:prstGeom prst="star7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tx1"/>
                  </a:solidFill>
                </a:rPr>
                <a:t>€7.25</a:t>
              </a:r>
              <a:endParaRPr lang="en-I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8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6600" dirty="0" smtClean="0"/>
              <a:t>What is half of the 7</a:t>
            </a:r>
            <a:r>
              <a:rPr lang="en-IE" sz="6600" baseline="30000" dirty="0" smtClean="0"/>
              <a:t>th</a:t>
            </a:r>
            <a:r>
              <a:rPr lang="en-IE" sz="6600" dirty="0" smtClean="0"/>
              <a:t> Prime Number?</a:t>
            </a:r>
            <a:endParaRPr lang="en-IE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90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True or False: 111111111 X 111111111 = 12345678987654321</a:t>
            </a:r>
            <a:endParaRPr lang="en-IE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571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1502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2019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539" y="5415026"/>
            <a:ext cx="1161352" cy="29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57" y="1700808"/>
            <a:ext cx="83686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200" dirty="0" smtClean="0"/>
              <a:t>The ages of a father and daughter add up to 66. The father’s age is the daughter’s age reversed. How old could they be? (give one of the three possible answers)</a:t>
            </a:r>
            <a:endParaRPr lang="en-IE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1833464" y="83671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7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3440</Words>
  <Application>Microsoft Office PowerPoint</Application>
  <PresentationFormat>On-screen Show (4:3)</PresentationFormat>
  <Paragraphs>705</Paragraphs>
  <Slides>150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57</cp:revision>
  <dcterms:created xsi:type="dcterms:W3CDTF">2019-10-09T07:30:22Z</dcterms:created>
  <dcterms:modified xsi:type="dcterms:W3CDTF">2019-10-15T17:40:46Z</dcterms:modified>
</cp:coreProperties>
</file>