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B38"/>
    <a:srgbClr val="576588"/>
    <a:srgbClr val="212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97" d="100"/>
          <a:sy n="97" d="100"/>
        </p:scale>
        <p:origin x="-2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B2B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9611"/>
            <a:ext cx="10515600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76D79ED-3FA7-4EF8-964B-EB8BCFAB02F8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B2B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36003"/>
          </a:xfrm>
        </p:spPr>
        <p:txBody>
          <a:bodyPr>
            <a:noAutofit/>
          </a:bodyPr>
          <a:lstStyle/>
          <a:p>
            <a:r>
              <a:rPr lang="en-US" sz="13000" dirty="0" smtClean="0">
                <a:ln w="28575">
                  <a:solidFill>
                    <a:schemeClr val="accent2"/>
                  </a:solidFill>
                </a:ln>
              </a:rPr>
              <a:t>Africa Table Quiz</a:t>
            </a:r>
            <a:endParaRPr lang="en-US" sz="13000" dirty="0">
              <a:ln w="28575">
                <a:solidFill>
                  <a:schemeClr val="accent2"/>
                </a:solidFill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English and what other language are the official languages of Kenya?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Zaire, Zambezi and Limpopo are all _____ in Africa: mountains, lakes, rivers?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Rivers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3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most common language spoken in all of Africa: English, Swahili, Yoruba, Zulu?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Swahili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2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313093"/>
            <a:ext cx="10515600" cy="4387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Hope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enjoyed</a:t>
            </a:r>
            <a:r>
              <a:rPr lang="fr-CA" altLang="en-US" sz="12000" b="1" smtClean="0">
                <a:latin typeface="Arial" panose="020B0604020202020204" pitchFamily="34" charset="0"/>
                <a:cs typeface="Arial" panose="020B0604020202020204" pitchFamily="34" charset="0"/>
              </a:rPr>
              <a:t> the quiz!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7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313093"/>
            <a:ext cx="10515600" cy="43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CA" altLang="en-US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/>
              <a:t>Background Template from : prezentr.com</a:t>
            </a:r>
          </a:p>
          <a:p>
            <a:r>
              <a:rPr lang="en-US" sz="1800" dirty="0" smtClean="0"/>
              <a:t>Thanks to my colleagues for help in compiling questions for this quiz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2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2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8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600" dirty="0" smtClean="0"/>
              <a:t>What is the group name for a family of giraffes: pack, herd, flock? 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  <a:endParaRPr lang="fr-CA" altLang="en-US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In the rhyme, what animal is “terribly big and terribly fat”?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In what African country is the </a:t>
            </a:r>
            <a:r>
              <a:rPr lang="en-US" sz="6600" dirty="0" err="1" smtClean="0"/>
              <a:t>Masai</a:t>
            </a:r>
            <a:r>
              <a:rPr lang="en-US" sz="6600" dirty="0" smtClean="0"/>
              <a:t> Mara reserve?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2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dance do </a:t>
            </a:r>
            <a:r>
              <a:rPr lang="en-US" sz="6600" dirty="0" err="1" smtClean="0"/>
              <a:t>Masai</a:t>
            </a:r>
            <a:r>
              <a:rPr lang="en-US" sz="6600" dirty="0" smtClean="0"/>
              <a:t> men perform for the women in their tribe?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6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largest lake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8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Name five of the eight fruits mentioned in “</a:t>
            </a:r>
            <a:r>
              <a:rPr lang="en-US" sz="6600" dirty="0" err="1" smtClean="0"/>
              <a:t>Handa’s</a:t>
            </a:r>
            <a:r>
              <a:rPr lang="en-US" sz="6600" dirty="0" smtClean="0"/>
              <a:t> Surprise”.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2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546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1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8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600" dirty="0" smtClean="0"/>
              <a:t>What is a female lion called?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Lioness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sure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table/team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Write the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round 1-8 on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not to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shout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team mates and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What is the group name for a family of elephants?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Herd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820177" cy="4387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Name this wild animal found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Wildebeest</a:t>
            </a:r>
          </a:p>
        </p:txBody>
      </p:sp>
      <p:pic>
        <p:nvPicPr>
          <p:cNvPr id="8" name="Picture 2" descr="Image result for wildebe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501" y="2094726"/>
            <a:ext cx="4568736" cy="303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11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Which animal in “</a:t>
            </a:r>
            <a:r>
              <a:rPr lang="en-US" sz="6600" dirty="0" err="1" smtClean="0"/>
              <a:t>Handa’s</a:t>
            </a:r>
            <a:r>
              <a:rPr lang="en-US" sz="6600" dirty="0" smtClean="0"/>
              <a:t> Surprise” took the orange?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Zebra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5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highest mountain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Mount Kilimanjaro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English and what other language are the official languages of Kenya?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Swahili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1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6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group name for a family of lions: swarm, herd, pride?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4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Which African animal is famous for its laugh?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92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name of the line that runs through the </a:t>
            </a:r>
            <a:r>
              <a:rPr lang="en-US" sz="6600" dirty="0" err="1" smtClean="0"/>
              <a:t>centre</a:t>
            </a:r>
            <a:r>
              <a:rPr lang="en-US" sz="6600" dirty="0" smtClean="0"/>
              <a:t> of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is the </a:t>
            </a:r>
            <a:r>
              <a:rPr lang="en-US" sz="6600" dirty="0" err="1" smtClean="0"/>
              <a:t>Masai</a:t>
            </a:r>
            <a:r>
              <a:rPr lang="en-US" sz="6600" dirty="0" smtClean="0"/>
              <a:t> tribe’s </a:t>
            </a:r>
            <a:r>
              <a:rPr lang="en-US" sz="6600" dirty="0" err="1" smtClean="0"/>
              <a:t>favourite</a:t>
            </a:r>
            <a:r>
              <a:rPr lang="en-US" sz="6600" dirty="0" smtClean="0"/>
              <a:t> </a:t>
            </a:r>
            <a:r>
              <a:rPr lang="en-US" sz="6600" dirty="0" err="1" smtClean="0"/>
              <a:t>colour</a:t>
            </a:r>
            <a:r>
              <a:rPr lang="en-US" sz="6600" dirty="0" smtClean="0"/>
              <a:t>: blue, red, green?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1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about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best</a:t>
            </a:r>
          </a:p>
          <a:p>
            <a:pPr marL="457200" indent="-457200"/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you’re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not sure of the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best possible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guess</a:t>
            </a: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fr-CA" alt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luck</a:t>
            </a:r>
            <a:r>
              <a:rPr lang="fr-CA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fr-CA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the quiz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largest island off Africa? 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742904" cy="4387352"/>
          </a:xfrm>
        </p:spPr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Name this fruit grown in Kenya and South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avoc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27" y="1789611"/>
            <a:ext cx="338137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33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546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2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600" dirty="0" smtClean="0"/>
              <a:t>What is the group name for a family of giraffes: pack, herd, flock?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Herd 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  <a:endParaRPr lang="fr-CA" altLang="en-US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In the rhyme, what animal is “terribly big and terribly fat”?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Elephant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4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In what African country is the </a:t>
            </a:r>
            <a:r>
              <a:rPr lang="en-US" sz="6600" dirty="0" err="1" smtClean="0"/>
              <a:t>Masai</a:t>
            </a:r>
            <a:r>
              <a:rPr lang="en-US" sz="6600" dirty="0" smtClean="0"/>
              <a:t> Mara reserve?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Kenya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7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dance do </a:t>
            </a:r>
            <a:r>
              <a:rPr lang="en-US" sz="6600" dirty="0" err="1" smtClean="0"/>
              <a:t>Masai</a:t>
            </a:r>
            <a:r>
              <a:rPr lang="en-US" sz="6600" dirty="0" smtClean="0"/>
              <a:t> men perform for the women in their tribe?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Jumping Dance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1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largest lake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Lake Victoria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Name five of the eight fruits mentioned in “</a:t>
            </a:r>
            <a:r>
              <a:rPr lang="en-US" sz="6600" dirty="0" err="1" smtClean="0"/>
              <a:t>Handa’s</a:t>
            </a:r>
            <a:r>
              <a:rPr lang="en-US" sz="6600" dirty="0" smtClean="0"/>
              <a:t> Surprise”.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Orange, guava, banana, mango, pineapple, avocado, passion fruit, tangerine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8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4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9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1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a baby lion called?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5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639873" cy="4387352"/>
          </a:xfrm>
        </p:spPr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Name this elephant: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Image result for elmer eleph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719" y="1789611"/>
            <a:ext cx="3475391" cy="320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40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group name for a family of hyenas: herd, pride, pack, clan?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3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is the fastest land animal found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8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do you call a trip to see wild animals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3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largest country in Africa: Algeria, Angola, Uganda?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1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442" y="1107030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3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4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group name for a family of lions: swarm, herd, pride?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Pride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4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Which African animal is famous for its laugh?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Hyena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9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name of the line that runs through the </a:t>
            </a:r>
            <a:r>
              <a:rPr lang="en-US" sz="6600" dirty="0" err="1" smtClean="0"/>
              <a:t>centre</a:t>
            </a:r>
            <a:r>
              <a:rPr lang="en-US" sz="6600" dirty="0" smtClean="0"/>
              <a:t> of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Equator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7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600" dirty="0" smtClean="0"/>
              <a:t>What is a female lion called?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7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is the </a:t>
            </a:r>
            <a:r>
              <a:rPr lang="en-US" sz="6600" dirty="0" err="1" smtClean="0"/>
              <a:t>Masai</a:t>
            </a:r>
            <a:r>
              <a:rPr lang="en-US" sz="6600" dirty="0" smtClean="0"/>
              <a:t> tribe’s </a:t>
            </a:r>
            <a:r>
              <a:rPr lang="en-US" sz="6600" dirty="0" err="1" smtClean="0"/>
              <a:t>favourite</a:t>
            </a:r>
            <a:r>
              <a:rPr lang="en-US" sz="6600" dirty="0" smtClean="0"/>
              <a:t> </a:t>
            </a:r>
            <a:r>
              <a:rPr lang="en-US" sz="6600" dirty="0" err="1" smtClean="0"/>
              <a:t>colour</a:t>
            </a:r>
            <a:r>
              <a:rPr lang="en-US" sz="6600" dirty="0" smtClean="0"/>
              <a:t>: blue, red, green?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Red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0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largest island off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Madagascar 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2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742904" cy="4387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Name this fruit grown in Kenya and South Africa?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Avocado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avoc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27" y="1789611"/>
            <a:ext cx="338137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2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6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Is Africa a country or a continent?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4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Which animal in “</a:t>
            </a:r>
            <a:r>
              <a:rPr lang="en-US" sz="6600" dirty="0" err="1" smtClean="0"/>
              <a:t>Handa’s</a:t>
            </a:r>
            <a:r>
              <a:rPr lang="en-US" sz="6600" dirty="0" smtClean="0"/>
              <a:t> Surprise” took the passion fruit?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9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tallest land animal in Africa? 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9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Name two countries in Africa that begin with the letter Z.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7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/>
              <a:t>What is the name of the largest desert in the world, found in Africa? </a:t>
            </a:r>
          </a:p>
          <a:p>
            <a:pPr marL="0" indent="0">
              <a:buNone/>
            </a:pP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7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highest mountain in Kenya? 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0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What is the group name for a family of elephants?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9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58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4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9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a baby lion called?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Cub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2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639873" cy="4387352"/>
          </a:xfrm>
        </p:spPr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Name this elephant: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Elmer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Image result for elmer eleph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719" y="1789611"/>
            <a:ext cx="3475391" cy="320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94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group name for a family of hyenas: herd, pride, pack, clan?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Clan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is the fastest land animal found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Cheetah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7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do you call a trip to see wild animals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Safari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8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largest country in Africa: Algeria, Angola, Uganda?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Algeria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6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3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How many </a:t>
            </a:r>
            <a:r>
              <a:rPr lang="en-US" sz="6600" dirty="0" err="1" smtClean="0"/>
              <a:t>recognised</a:t>
            </a:r>
            <a:r>
              <a:rPr lang="en-US" sz="6600" dirty="0" smtClean="0"/>
              <a:t> countries are there in Africa: 26, 49, 54, 65?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5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What is the hair around a lion’s head called?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6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820177" cy="43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Name this wild animal found in Africa?</a:t>
            </a:r>
          </a:p>
        </p:txBody>
      </p:sp>
      <p:pic>
        <p:nvPicPr>
          <p:cNvPr id="8" name="Picture 2" descr="Image result for wildebe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501" y="2094726"/>
            <a:ext cx="4568736" cy="303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18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largest land mammal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6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is the family name for a group of </a:t>
            </a:r>
            <a:r>
              <a:rPr lang="en-US" sz="6600" dirty="0" err="1" smtClean="0"/>
              <a:t>meerkats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0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Which African animal is a member of the pig family?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9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name of the longest river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3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999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5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Is Africa a country or a continent?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Continent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3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Which animal in “</a:t>
            </a:r>
            <a:r>
              <a:rPr lang="en-US" sz="6600" dirty="0" err="1" smtClean="0"/>
              <a:t>Handa’s</a:t>
            </a:r>
            <a:r>
              <a:rPr lang="en-US" sz="6600" dirty="0" smtClean="0"/>
              <a:t> Surprise” took the passion fruit?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Parrot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tallest land animal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Giraffe 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7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Name two countries in Africa that begin with the letter Z.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Zambia &amp; Zimbabwe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/>
              <a:t>What is the name of the largest desert in the world, found in Africa</a:t>
            </a:r>
            <a:r>
              <a:rPr lang="en-US" sz="6600" dirty="0" smtClean="0"/>
              <a:t>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Sahara </a:t>
            </a:r>
            <a:endParaRPr lang="en-US" sz="66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5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Which animal in “</a:t>
            </a:r>
            <a:r>
              <a:rPr lang="en-US" sz="6600" dirty="0" err="1" smtClean="0"/>
              <a:t>Handa’s</a:t>
            </a:r>
            <a:r>
              <a:rPr lang="en-US" sz="6600" dirty="0" smtClean="0"/>
              <a:t> Surprise” took the orange?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6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highest mountain in Kenya?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Mount Kenya 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0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442" y="1184304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6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How many </a:t>
            </a:r>
            <a:r>
              <a:rPr lang="en-US" sz="6600" dirty="0" err="1" smtClean="0"/>
              <a:t>recognised</a:t>
            </a:r>
            <a:r>
              <a:rPr lang="en-US" sz="6600" dirty="0" smtClean="0"/>
              <a:t> countries are there in Africa: 26, 49, 54, 65?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54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1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What is the hair around a lion’s head called?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Mane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1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largest land mammal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African Elephant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3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is the family name for a group of </a:t>
            </a:r>
            <a:r>
              <a:rPr lang="en-US" sz="6600" dirty="0" err="1" smtClean="0"/>
              <a:t>meerkats</a:t>
            </a:r>
            <a:r>
              <a:rPr lang="en-US" sz="6600" dirty="0" smtClean="0"/>
              <a:t>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Mob/Gang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0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Which African animal is a member of the pig family?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Warthog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3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name of the longest river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The Nile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313093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Tie-Break Round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True or false: Africa is the largest of the continents?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9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highest mountain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1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Cheetah, lion, jaguar, leopard are all members of what family?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2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currency is used in Kenya?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5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True or false: along with lions, giraffes and elephants, Africa is also home to penguins?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6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Zaire, Zambezi and Limpopo are all _____ in Africa: mountains, lakes, rivers?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3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most common language spoken in all of Africa: English, Swahili, Yoruba, Zulu?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313093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Tie-Break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6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True or false: Africa is the largest of the continents?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False</a:t>
            </a:r>
            <a:r>
              <a:rPr lang="en-US" sz="6600" dirty="0" smtClean="0"/>
              <a:t> </a:t>
            </a:r>
            <a:r>
              <a:rPr lang="en-US" sz="3600" dirty="0" smtClean="0"/>
              <a:t>(Asia is the largest)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5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Cheetah, lion, jaguar, leopard are all members of what family?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Cat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currency is used in Kenya?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Kenyan Shilling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1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True or false: along with lions, giraffes and elephants, Africa is also home to penguins?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True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9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anah-PowerPoint-Template" id="{B134E489-3020-441A-A636-CFC6A8B27243}" vid="{0D630021-F1B3-4D8E-8AD7-C9AD87A9F9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Savanah-PowerPoint-Template</Template>
  <TotalTime>699</TotalTime>
  <Words>2087</Words>
  <Application>Microsoft Office PowerPoint</Application>
  <PresentationFormat>Custom</PresentationFormat>
  <Paragraphs>441</Paragraphs>
  <Slides>103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Office Theme</vt:lpstr>
      <vt:lpstr>Africa Table Quiz</vt:lpstr>
      <vt:lpstr>Before You Start</vt:lpstr>
      <vt:lpstr>Before You Start</vt:lpstr>
      <vt:lpstr>PowerPoint Presentation</vt:lpstr>
      <vt:lpstr>Round 1</vt:lpstr>
      <vt:lpstr>Round 1</vt:lpstr>
      <vt:lpstr>Round 1</vt:lpstr>
      <vt:lpstr>Round 1</vt:lpstr>
      <vt:lpstr>Round 1</vt:lpstr>
      <vt:lpstr>Round 1</vt:lpstr>
      <vt:lpstr>PowerPoint Presentation</vt:lpstr>
      <vt:lpstr>Round 2</vt:lpstr>
      <vt:lpstr>Round 2</vt:lpstr>
      <vt:lpstr>Round 2</vt:lpstr>
      <vt:lpstr>Round 2</vt:lpstr>
      <vt:lpstr>Round 2</vt:lpstr>
      <vt:lpstr>Round 2</vt:lpstr>
      <vt:lpstr>PowerPoint Presentation</vt:lpstr>
      <vt:lpstr>Round 1 Answers</vt:lpstr>
      <vt:lpstr>Round 1 Answers</vt:lpstr>
      <vt:lpstr>Round 1 Answers</vt:lpstr>
      <vt:lpstr>Round 1 Answers</vt:lpstr>
      <vt:lpstr>Round 1 Answers</vt:lpstr>
      <vt:lpstr>Round 1 Answers</vt:lpstr>
      <vt:lpstr>PowerPoint Presentation</vt:lpstr>
      <vt:lpstr>Round 3</vt:lpstr>
      <vt:lpstr>Round 3</vt:lpstr>
      <vt:lpstr>Round 3</vt:lpstr>
      <vt:lpstr>Round 3</vt:lpstr>
      <vt:lpstr>Round 3</vt:lpstr>
      <vt:lpstr>Round 3</vt:lpstr>
      <vt:lpstr>PowerPoint Presentation</vt:lpstr>
      <vt:lpstr>Round 2 Answers</vt:lpstr>
      <vt:lpstr>Round 2 Answers</vt:lpstr>
      <vt:lpstr>Round 2 Answers</vt:lpstr>
      <vt:lpstr>Round 2 Answers</vt:lpstr>
      <vt:lpstr>Round 2 Answers</vt:lpstr>
      <vt:lpstr>Round 2 Answers</vt:lpstr>
      <vt:lpstr>PowerPoint Presentation</vt:lpstr>
      <vt:lpstr>Round 4</vt:lpstr>
      <vt:lpstr>Round 4</vt:lpstr>
      <vt:lpstr>Round 4</vt:lpstr>
      <vt:lpstr>Round 4</vt:lpstr>
      <vt:lpstr>Round 4</vt:lpstr>
      <vt:lpstr>Round 4</vt:lpstr>
      <vt:lpstr>PowerPoint Presentation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PowerPoint Presentation</vt:lpstr>
      <vt:lpstr>Round 5</vt:lpstr>
      <vt:lpstr>Round 5</vt:lpstr>
      <vt:lpstr>Round 5</vt:lpstr>
      <vt:lpstr>Round 5</vt:lpstr>
      <vt:lpstr>Round 5</vt:lpstr>
      <vt:lpstr>Round 5</vt:lpstr>
      <vt:lpstr>PowerPoint Presentation</vt:lpstr>
      <vt:lpstr>Round 4 Answers</vt:lpstr>
      <vt:lpstr>Round 4 Answers</vt:lpstr>
      <vt:lpstr>Round 4 Answers</vt:lpstr>
      <vt:lpstr>Round 4 Answers</vt:lpstr>
      <vt:lpstr>Round 4 Answers</vt:lpstr>
      <vt:lpstr>Round 4 Answers</vt:lpstr>
      <vt:lpstr>PowerPoint Presentation</vt:lpstr>
      <vt:lpstr>Round 6</vt:lpstr>
      <vt:lpstr>Round 6</vt:lpstr>
      <vt:lpstr>Round 6</vt:lpstr>
      <vt:lpstr>Round 6</vt:lpstr>
      <vt:lpstr>Round 6</vt:lpstr>
      <vt:lpstr>Round 6</vt:lpstr>
      <vt:lpstr>PowerPoint Presentation</vt:lpstr>
      <vt:lpstr>Round 5 Answers</vt:lpstr>
      <vt:lpstr>Round 5 Answers</vt:lpstr>
      <vt:lpstr>Round 5 Answers</vt:lpstr>
      <vt:lpstr>Round 5 Answers</vt:lpstr>
      <vt:lpstr>Round 5 Answers</vt:lpstr>
      <vt:lpstr>Round 5 Answers</vt:lpstr>
      <vt:lpstr>PowerPoint Presentation</vt:lpstr>
      <vt:lpstr>Round 6 Answers</vt:lpstr>
      <vt:lpstr>Round 6 Answers</vt:lpstr>
      <vt:lpstr>Round 6 Answers</vt:lpstr>
      <vt:lpstr>Round 6 Answers</vt:lpstr>
      <vt:lpstr>Round 6 Answers</vt:lpstr>
      <vt:lpstr>Round 6 Answers</vt:lpstr>
      <vt:lpstr>PowerPoint Presentation</vt:lpstr>
      <vt:lpstr>Tie-Break Round</vt:lpstr>
      <vt:lpstr>Tie-Break Round</vt:lpstr>
      <vt:lpstr>Tie-Break Round</vt:lpstr>
      <vt:lpstr>Tie-Break Round</vt:lpstr>
      <vt:lpstr>Tie-Break Round</vt:lpstr>
      <vt:lpstr>Tie-Break Round</vt:lpstr>
      <vt:lpstr>PowerPoint Presentation</vt:lpstr>
      <vt:lpstr>Tie-Break Round</vt:lpstr>
      <vt:lpstr>Tie-Break Round</vt:lpstr>
      <vt:lpstr>Tie-Break Round</vt:lpstr>
      <vt:lpstr>Tie-Break Round</vt:lpstr>
      <vt:lpstr>Tie-Break Round</vt:lpstr>
      <vt:lpstr>Tie-Break Round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Table Quiz</dc:title>
  <dc:creator>Windows User</dc:creator>
  <cp:lastModifiedBy>Damien</cp:lastModifiedBy>
  <cp:revision>29</cp:revision>
  <dcterms:created xsi:type="dcterms:W3CDTF">2018-11-25T21:07:39Z</dcterms:created>
  <dcterms:modified xsi:type="dcterms:W3CDTF">2020-04-05T10:30:02Z</dcterms:modified>
</cp:coreProperties>
</file>