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268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911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66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86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97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605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5450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34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089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05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17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821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F107-8087-4E59-B4ED-20294495CAED}" type="datetimeFigureOut">
              <a:rPr lang="en-IE" smtClean="0"/>
              <a:t>02/07/2021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D61-8B08-4CE3-8B9D-D9502E529E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968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eacherspayteachers.com/Store/Kb-Konnected" TargetMode="External"/><Relationship Id="rId5" Type="http://schemas.openxmlformats.org/officeDocument/2006/relationships/hyperlink" Target="https://www.textgiraffe.com/" TargetMode="Externa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" y="1146518"/>
            <a:ext cx="7751610" cy="3523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60232" y="4941168"/>
            <a:ext cx="172819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/>
              <a:t>Set 1</a:t>
            </a:r>
            <a:endParaRPr lang="en-IE" sz="4800" b="1" dirty="0"/>
          </a:p>
        </p:txBody>
      </p:sp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6814" y="3929948"/>
            <a:ext cx="77516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000" b="1" dirty="0" smtClean="0"/>
              <a:t>The game where all the words are backwards!</a:t>
            </a:r>
            <a:endParaRPr lang="en-IE" sz="3000" b="1" dirty="0"/>
          </a:p>
        </p:txBody>
      </p:sp>
    </p:spTree>
    <p:extLst>
      <p:ext uri="{BB962C8B-B14F-4D97-AF65-F5344CB8AC3E}">
        <p14:creationId xmlns:p14="http://schemas.microsoft.com/office/powerpoint/2010/main" val="236149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3814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8883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bew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web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91668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xob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box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5517232"/>
            <a:ext cx="117532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842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2636912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Well done on reading all of the backwards words!</a:t>
            </a:r>
            <a:endParaRPr lang="en-IE" sz="4800" b="1" dirty="0"/>
          </a:p>
        </p:txBody>
      </p:sp>
    </p:spTree>
    <p:extLst>
      <p:ext uri="{BB962C8B-B14F-4D97-AF65-F5344CB8AC3E}">
        <p14:creationId xmlns:p14="http://schemas.microsoft.com/office/powerpoint/2010/main" val="172469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39752" y="1124744"/>
            <a:ext cx="396044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ea typeface="HelloSperry" panose="02000603000000000000" pitchFamily="2" charset="0"/>
              </a:rPr>
              <a:t>Resources used in this file from:</a:t>
            </a:r>
            <a:endParaRPr lang="en-IE" b="1" dirty="0">
              <a:ea typeface="HelloSperry" panose="02000603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68" y="3429001"/>
            <a:ext cx="1572133" cy="3586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90351" y="3429000"/>
            <a:ext cx="210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hlinkClick r:id="rId5"/>
              </a:rPr>
              <a:t>https://www.textgiraffe.com</a:t>
            </a:r>
            <a:r>
              <a:rPr lang="en-IE" sz="1200" dirty="0" smtClean="0">
                <a:hlinkClick r:id="rId5"/>
              </a:rPr>
              <a:t>/</a:t>
            </a:r>
            <a:r>
              <a:rPr lang="en-IE" sz="1200" dirty="0" smtClean="0"/>
              <a:t> </a:t>
            </a:r>
            <a:endParaRPr lang="en-IE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25281" y="2408730"/>
            <a:ext cx="318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hlinkClick r:id="rId6"/>
              </a:rPr>
              <a:t>https://www.teacherspayteachers.com/Store/Kb-Konnected</a:t>
            </a:r>
            <a:r>
              <a:rPr lang="en-IE" sz="1400" dirty="0" smtClean="0"/>
              <a:t> </a:t>
            </a:r>
            <a:endParaRPr lang="en-IE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59" y="2199190"/>
            <a:ext cx="938341" cy="9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8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top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13669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6898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1533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8214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mih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him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9353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poh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hop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755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nep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83712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sti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its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6695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nib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13207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628800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E" sz="4800" b="1" dirty="0" smtClean="0"/>
              <a:t>The following words are all written backwards. Can you work out what each word is?</a:t>
            </a:r>
            <a:endParaRPr lang="en-IE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1363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cab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525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nit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336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80647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pay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yap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0881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tep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pet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13303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bup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pub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72357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tav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vat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269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myg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gym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7637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47881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2671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524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pit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5687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6172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niw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win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4791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her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6243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tih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4553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eil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lie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9698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0564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nem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men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6849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piz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zip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152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exa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4436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eht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the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341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buc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cub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36841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xof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fox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09832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42838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oot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too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3822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93891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man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1250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nap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9309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tol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922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dik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kid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681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12300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eci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ice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29747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tap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242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kay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yak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0562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018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bib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bib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0152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pup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pup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73715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9463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der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red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688290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08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lee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eel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60605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god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dog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010285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tah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016896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toc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cot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29440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neh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hen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5014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lwo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owl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5774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yob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boy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6786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mar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2422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eip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pie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9816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gif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fig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42526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rae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ear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35678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tna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ant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56632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eye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eye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67992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maj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jam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73021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ylf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fly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81168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10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kra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ark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3651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tin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nit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3876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bee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769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rab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bar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5826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838616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yek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key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3184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gub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bug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62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yts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sty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0857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3024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pih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hip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08752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nni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inn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7622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tam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mat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73104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pop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pop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3656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lio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oil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58796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tis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85282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tra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art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95556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tik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kit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26633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nar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22373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ria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air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64449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ees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see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28784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yal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lay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88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950172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ssa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ass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89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18452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wob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bow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90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80421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gij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jig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91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96951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gar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rag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92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37199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eit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tie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93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317850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nur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run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94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74938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euc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cue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95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415626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/>
              <a:t>deb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bed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96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98503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/>
          <p:nvPr/>
        </p:nvSpPr>
        <p:spPr>
          <a:xfrm>
            <a:off x="3707904" y="6082568"/>
            <a:ext cx="3102645" cy="24765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© Seomra Ranga </a:t>
            </a:r>
            <a:r>
              <a:rPr lang="en-IE" sz="1000" b="1" dirty="0" smtClean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2021 </a:t>
            </a:r>
            <a:r>
              <a:rPr lang="en-IE" sz="1000" b="1" dirty="0">
                <a:solidFill>
                  <a:schemeClr val="tx1"/>
                </a:solidFill>
                <a:effectLst/>
                <a:latin typeface="Sassoon"/>
                <a:ea typeface="Calibri"/>
                <a:cs typeface="Times New Roman"/>
              </a:rPr>
              <a:t>www.seomraranga.com</a:t>
            </a:r>
            <a:endParaRPr lang="en-IE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47025"/>
            <a:ext cx="1258173" cy="318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59832" y="191683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err="1" smtClean="0"/>
              <a:t>tuo</a:t>
            </a:r>
            <a:endParaRPr lang="en-IE" sz="1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228608"/>
            <a:ext cx="5364491" cy="243840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59832" y="3855824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out</a:t>
            </a:r>
            <a:endParaRPr lang="en-IE" sz="120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4" y="5517232"/>
            <a:ext cx="100811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/>
              <a:t>No. 97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21896" y="667428"/>
            <a:ext cx="17281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Set 1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153599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1276</Words>
  <Application>Microsoft Office PowerPoint</Application>
  <PresentationFormat>On-screen Show (4:3)</PresentationFormat>
  <Paragraphs>513</Paragraphs>
  <Slides>104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Damien</dc:creator>
  <cp:lastModifiedBy>Damien</cp:lastModifiedBy>
  <cp:revision>14</cp:revision>
  <dcterms:created xsi:type="dcterms:W3CDTF">2021-07-02T13:55:24Z</dcterms:created>
  <dcterms:modified xsi:type="dcterms:W3CDTF">2021-07-02T20:58:38Z</dcterms:modified>
</cp:coreProperties>
</file>