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268" r:id="rId10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5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06/07/2021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911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06/07/2021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166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06/07/2021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286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06/07/2021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797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06/07/2021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605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06/07/2021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545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06/07/2021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73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06/07/2021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508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06/07/2021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305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06/07/2021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17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06/07/2021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582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2F107-8087-4E59-B4ED-20294495CAED}" type="datetimeFigureOut">
              <a:rPr lang="en-IE" smtClean="0"/>
              <a:t>06/07/2021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968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hyperlink" Target="https://www.teacherspayteachers.com/Store/Kb-Konnected" TargetMode="External"/><Relationship Id="rId4" Type="http://schemas.openxmlformats.org/officeDocument/2006/relationships/hyperlink" Target="https://www.textgiraffe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14" y="1146518"/>
            <a:ext cx="7751610" cy="35234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60232" y="4941168"/>
            <a:ext cx="1728192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800" b="1" dirty="0" smtClean="0"/>
              <a:t>Set 2</a:t>
            </a:r>
            <a:endParaRPr lang="en-IE" sz="4800" b="1" dirty="0"/>
          </a:p>
        </p:txBody>
      </p:sp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6814" y="3929948"/>
            <a:ext cx="77516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000" b="1" dirty="0" smtClean="0"/>
              <a:t>The game where all the words are backwards!</a:t>
            </a:r>
            <a:endParaRPr lang="en-IE" sz="3000" b="1" dirty="0"/>
          </a:p>
        </p:txBody>
      </p:sp>
    </p:spTree>
    <p:extLst>
      <p:ext uri="{BB962C8B-B14F-4D97-AF65-F5344CB8AC3E}">
        <p14:creationId xmlns:p14="http://schemas.microsoft.com/office/powerpoint/2010/main" val="236149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tes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set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2381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wov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vow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2888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pik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kip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9166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boj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job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6296" y="5517232"/>
            <a:ext cx="117532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100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8842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2636912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E" sz="4800" b="1" dirty="0" smtClean="0"/>
              <a:t>Well done on reading all of the backwards words!</a:t>
            </a:r>
            <a:endParaRPr lang="en-IE" sz="4800" b="1" dirty="0"/>
          </a:p>
        </p:txBody>
      </p:sp>
    </p:spTree>
    <p:extLst>
      <p:ext uri="{BB962C8B-B14F-4D97-AF65-F5344CB8AC3E}">
        <p14:creationId xmlns:p14="http://schemas.microsoft.com/office/powerpoint/2010/main" val="172469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39752" y="1124744"/>
            <a:ext cx="396044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ea typeface="HelloSperry" panose="02000603000000000000" pitchFamily="2" charset="0"/>
              </a:rPr>
              <a:t>Resources used in this file from:</a:t>
            </a:r>
            <a:endParaRPr lang="en-IE" b="1" dirty="0">
              <a:ea typeface="HelloSperry" panose="02000603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68" y="3429001"/>
            <a:ext cx="1572133" cy="35869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90351" y="3429000"/>
            <a:ext cx="2103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>
                <a:hlinkClick r:id="rId4"/>
              </a:rPr>
              <a:t>https://www.textgiraffe.com</a:t>
            </a:r>
            <a:r>
              <a:rPr lang="en-IE" sz="1200" dirty="0" smtClean="0">
                <a:hlinkClick r:id="rId4"/>
              </a:rPr>
              <a:t>/</a:t>
            </a:r>
            <a:r>
              <a:rPr lang="en-IE" sz="1200" dirty="0" smtClean="0"/>
              <a:t> </a:t>
            </a:r>
            <a:endParaRPr lang="en-IE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525281" y="2408730"/>
            <a:ext cx="318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hlinkClick r:id="rId5"/>
              </a:rPr>
              <a:t>https://www.teacherspayteachers.com/Store/Kb-Konnected</a:t>
            </a:r>
            <a:r>
              <a:rPr lang="en-IE" sz="1400" dirty="0" smtClean="0"/>
              <a:t> </a:t>
            </a:r>
            <a:endParaRPr lang="en-IE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659" y="2199190"/>
            <a:ext cx="938341" cy="94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18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gat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tag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1366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giw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wig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95689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gge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egg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1533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wol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low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8214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ton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not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79353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tew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wet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01755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gid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dig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68371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xat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tax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6695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yah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hay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31320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71600" y="1628800"/>
            <a:ext cx="6984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E" sz="4800" b="1" dirty="0" smtClean="0"/>
              <a:t>The following words are all written backwards. Can you work out what each word is?</a:t>
            </a:r>
            <a:endParaRPr lang="en-IE" sz="4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1363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gof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fog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04525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yrd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dry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1336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gob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bog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28064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pam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map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0881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nus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sun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21330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yci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icy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7235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ruf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fur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2269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was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saw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07637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wen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new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47881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yam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may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2671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not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ton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3524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yab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bay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5687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mad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dam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06172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pir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rip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04791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aes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sea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86243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nun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nun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4553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sag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gas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9698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tej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jet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10564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dum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mud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36849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pac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cap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73152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nuf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fun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4436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wob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bow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95341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pal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lap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3684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gab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bag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09832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tuh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hut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2838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yrf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fry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382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bur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rub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69389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xim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mix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8125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ten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net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6930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nub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bun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36922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taf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fat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681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nan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nan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61230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era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are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2974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pab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bap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8242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oob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boo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56056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bor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rob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018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yos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soy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80152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but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tub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73715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kow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wok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79463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puc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cup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68829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pat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tap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9508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eoh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hoe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60605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nru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urn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01028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mah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ham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01689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nip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pin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22944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meg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gem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95014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tca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act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55774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eef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fee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6786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wal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law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2422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goh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hog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89816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esu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use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84252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pip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pip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35678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til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lit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56632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eca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ace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67992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naf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fan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73021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bob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bob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81168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nif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fin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410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now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won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93651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owt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two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3876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noc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con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2769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gek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keg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5826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gol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log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83861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bir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rib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3184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ulf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flu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862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403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wom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6830" y="3855824"/>
            <a:ext cx="3403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mow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0857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meh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hem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23024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toh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hot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08752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eno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one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17622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may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yam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3104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aep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pea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3656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soc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cos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8796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mug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gum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85282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kao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oak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9555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wah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haw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26633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tun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nut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2373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dor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rod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56444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gum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mug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28784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aet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tea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95017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yvi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ivy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8452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net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ten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80421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waj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jaw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96951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hsa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ash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37199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doh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hod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17850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pas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sap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4938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got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tog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15626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pmi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imp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8503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ksa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ask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2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53599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1276</Words>
  <Application>Microsoft Office PowerPoint</Application>
  <PresentationFormat>On-screen Show (4:3)</PresentationFormat>
  <Paragraphs>513</Paragraphs>
  <Slides>104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0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Damien</dc:creator>
  <cp:lastModifiedBy>Damien</cp:lastModifiedBy>
  <cp:revision>19</cp:revision>
  <dcterms:created xsi:type="dcterms:W3CDTF">2021-07-02T13:55:24Z</dcterms:created>
  <dcterms:modified xsi:type="dcterms:W3CDTF">2021-07-06T19:14:53Z</dcterms:modified>
</cp:coreProperties>
</file>