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16" r:id="rId61"/>
    <p:sldId id="317" r:id="rId62"/>
    <p:sldId id="318" r:id="rId63"/>
    <p:sldId id="319" r:id="rId64"/>
    <p:sldId id="320" r:id="rId65"/>
    <p:sldId id="321" r:id="rId66"/>
    <p:sldId id="322" r:id="rId67"/>
    <p:sldId id="323" r:id="rId68"/>
    <p:sldId id="324" r:id="rId69"/>
    <p:sldId id="325" r:id="rId70"/>
    <p:sldId id="326" r:id="rId71"/>
    <p:sldId id="327" r:id="rId72"/>
    <p:sldId id="328" r:id="rId73"/>
    <p:sldId id="329" r:id="rId74"/>
    <p:sldId id="330" r:id="rId75"/>
    <p:sldId id="331" r:id="rId76"/>
    <p:sldId id="332" r:id="rId77"/>
    <p:sldId id="333" r:id="rId78"/>
    <p:sldId id="334" r:id="rId79"/>
    <p:sldId id="335" r:id="rId80"/>
    <p:sldId id="336" r:id="rId81"/>
    <p:sldId id="337" r:id="rId82"/>
    <p:sldId id="338" r:id="rId83"/>
    <p:sldId id="339" r:id="rId84"/>
    <p:sldId id="340" r:id="rId85"/>
    <p:sldId id="341" r:id="rId86"/>
    <p:sldId id="342" r:id="rId87"/>
    <p:sldId id="343" r:id="rId88"/>
    <p:sldId id="344" r:id="rId89"/>
    <p:sldId id="345" r:id="rId90"/>
    <p:sldId id="346" r:id="rId91"/>
    <p:sldId id="347" r:id="rId92"/>
    <p:sldId id="348" r:id="rId93"/>
    <p:sldId id="349" r:id="rId94"/>
    <p:sldId id="350" r:id="rId95"/>
    <p:sldId id="351" r:id="rId96"/>
    <p:sldId id="352" r:id="rId97"/>
    <p:sldId id="353" r:id="rId98"/>
    <p:sldId id="354" r:id="rId99"/>
    <p:sldId id="355" r:id="rId100"/>
    <p:sldId id="356" r:id="rId101"/>
    <p:sldId id="357" r:id="rId102"/>
    <p:sldId id="358" r:id="rId103"/>
    <p:sldId id="359" r:id="rId104"/>
    <p:sldId id="268" r:id="rId10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07" Type="http://schemas.openxmlformats.org/officeDocument/2006/relationships/viewProps" Target="viewProps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tableStyles" Target="tableStyles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2F107-8087-4E59-B4ED-20294495CAED}" type="datetimeFigureOut">
              <a:rPr lang="en-IE" smtClean="0"/>
              <a:t>20/08/2021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BD61-8B08-4CE3-8B9D-D9502E529E0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59118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2F107-8087-4E59-B4ED-20294495CAED}" type="datetimeFigureOut">
              <a:rPr lang="en-IE" smtClean="0"/>
              <a:t>20/08/2021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BD61-8B08-4CE3-8B9D-D9502E529E0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81660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2F107-8087-4E59-B4ED-20294495CAED}" type="datetimeFigureOut">
              <a:rPr lang="en-IE" smtClean="0"/>
              <a:t>20/08/2021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BD61-8B08-4CE3-8B9D-D9502E529E0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52861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2F107-8087-4E59-B4ED-20294495CAED}" type="datetimeFigureOut">
              <a:rPr lang="en-IE" smtClean="0"/>
              <a:t>20/08/2021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BD61-8B08-4CE3-8B9D-D9502E529E0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77970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2F107-8087-4E59-B4ED-20294495CAED}" type="datetimeFigureOut">
              <a:rPr lang="en-IE" smtClean="0"/>
              <a:t>20/08/2021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BD61-8B08-4CE3-8B9D-D9502E529E0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66058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2F107-8087-4E59-B4ED-20294495CAED}" type="datetimeFigureOut">
              <a:rPr lang="en-IE" smtClean="0"/>
              <a:t>20/08/2021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BD61-8B08-4CE3-8B9D-D9502E529E0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45450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2F107-8087-4E59-B4ED-20294495CAED}" type="datetimeFigureOut">
              <a:rPr lang="en-IE" smtClean="0"/>
              <a:t>20/08/2021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BD61-8B08-4CE3-8B9D-D9502E529E0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6734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2F107-8087-4E59-B4ED-20294495CAED}" type="datetimeFigureOut">
              <a:rPr lang="en-IE" smtClean="0"/>
              <a:t>20/08/2021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BD61-8B08-4CE3-8B9D-D9502E529E0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85089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2F107-8087-4E59-B4ED-20294495CAED}" type="datetimeFigureOut">
              <a:rPr lang="en-IE" smtClean="0"/>
              <a:t>20/08/2021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BD61-8B08-4CE3-8B9D-D9502E529E0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03058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2F107-8087-4E59-B4ED-20294495CAED}" type="datetimeFigureOut">
              <a:rPr lang="en-IE" smtClean="0"/>
              <a:t>20/08/2021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BD61-8B08-4CE3-8B9D-D9502E529E0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4175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2F107-8087-4E59-B4ED-20294495CAED}" type="datetimeFigureOut">
              <a:rPr lang="en-IE" smtClean="0"/>
              <a:t>20/08/2021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BD61-8B08-4CE3-8B9D-D9502E529E0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85821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2F107-8087-4E59-B4ED-20294495CAED}" type="datetimeFigureOut">
              <a:rPr lang="en-IE" smtClean="0"/>
              <a:t>20/08/2021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C2BD61-8B08-4CE3-8B9D-D9502E529E0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09689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0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hyperlink" Target="https://www.teacherspayteachers.com/Store/Kb-Konnected" TargetMode="External"/><Relationship Id="rId4" Type="http://schemas.openxmlformats.org/officeDocument/2006/relationships/hyperlink" Target="https://www.textgiraffe.com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8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9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9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9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9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9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9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814" y="1146518"/>
            <a:ext cx="7751610" cy="352345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660232" y="4941168"/>
            <a:ext cx="1728192" cy="83099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4800" b="1" dirty="0" smtClean="0"/>
              <a:t>Set </a:t>
            </a:r>
            <a:r>
              <a:rPr lang="en-IE" sz="4800" b="1" dirty="0" smtClean="0"/>
              <a:t>3</a:t>
            </a:r>
            <a:endParaRPr lang="en-IE" sz="4800" b="1" dirty="0"/>
          </a:p>
        </p:txBody>
      </p:sp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36814" y="3929948"/>
            <a:ext cx="775161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3000" b="1" dirty="0" smtClean="0"/>
              <a:t>The game where all the words are backwards!</a:t>
            </a:r>
            <a:endParaRPr lang="en-IE" sz="3000" b="1" dirty="0"/>
          </a:p>
        </p:txBody>
      </p:sp>
    </p:spTree>
    <p:extLst>
      <p:ext uri="{BB962C8B-B14F-4D97-AF65-F5344CB8AC3E}">
        <p14:creationId xmlns:p14="http://schemas.microsoft.com/office/powerpoint/2010/main" val="2361498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/>
              <a:t>loop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pool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8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3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1123814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nihs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shin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98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3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1928883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896830" y="1916832"/>
            <a:ext cx="325934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mlac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879812" y="3870326"/>
            <a:ext cx="345638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calm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99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3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791668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taeh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heat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236296" y="5517232"/>
            <a:ext cx="1175320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100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3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288422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3</a:t>
            </a:r>
            <a:endParaRPr lang="en-IE" sz="36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971600" y="2636912"/>
            <a:ext cx="69847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E" sz="4800" b="1" dirty="0" smtClean="0"/>
              <a:t>Well done on reading all of the backwards words!</a:t>
            </a:r>
            <a:endParaRPr lang="en-IE" sz="4800" b="1" dirty="0"/>
          </a:p>
        </p:txBody>
      </p:sp>
    </p:spTree>
    <p:extLst>
      <p:ext uri="{BB962C8B-B14F-4D97-AF65-F5344CB8AC3E}">
        <p14:creationId xmlns:p14="http://schemas.microsoft.com/office/powerpoint/2010/main" val="1724695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339752" y="1124744"/>
            <a:ext cx="3960440" cy="36933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b="1" dirty="0" smtClean="0">
                <a:ea typeface="HelloSperry" panose="02000603000000000000" pitchFamily="2" charset="0"/>
              </a:rPr>
              <a:t>Resources used in this file from:</a:t>
            </a:r>
            <a:endParaRPr lang="en-IE" b="1" dirty="0">
              <a:ea typeface="HelloSperry" panose="02000603000000000000" pitchFamily="2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5168" y="3429001"/>
            <a:ext cx="1572133" cy="358691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3990351" y="3429000"/>
            <a:ext cx="2103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dirty="0">
                <a:hlinkClick r:id="rId4"/>
              </a:rPr>
              <a:t>https://www.textgiraffe.com</a:t>
            </a:r>
            <a:r>
              <a:rPr lang="en-IE" sz="1200" dirty="0" smtClean="0">
                <a:hlinkClick r:id="rId4"/>
              </a:rPr>
              <a:t>/</a:t>
            </a:r>
            <a:r>
              <a:rPr lang="en-IE" sz="1200" dirty="0" smtClean="0"/>
              <a:t> </a:t>
            </a:r>
            <a:endParaRPr lang="en-IE" sz="1200" dirty="0"/>
          </a:p>
        </p:txBody>
      </p:sp>
      <p:sp>
        <p:nvSpPr>
          <p:cNvPr id="14" name="TextBox 13"/>
          <p:cNvSpPr txBox="1"/>
          <p:nvPr/>
        </p:nvSpPr>
        <p:spPr>
          <a:xfrm>
            <a:off x="3525281" y="2408730"/>
            <a:ext cx="3187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400" dirty="0" smtClean="0">
                <a:hlinkClick r:id="rId5"/>
              </a:rPr>
              <a:t>https://www.teacherspayteachers.com/Store/Kb-Konnected</a:t>
            </a:r>
            <a:r>
              <a:rPr lang="en-IE" sz="1400" dirty="0" smtClean="0"/>
              <a:t> </a:t>
            </a:r>
            <a:endParaRPr lang="en-IE" sz="1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7659" y="2199190"/>
            <a:ext cx="938341" cy="94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184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879812" y="1895467"/>
            <a:ext cx="345638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/>
              <a:t>knab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879812" y="3834459"/>
            <a:ext cx="345638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bank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9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3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1413669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aera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area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10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3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956898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galf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flag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11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3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715330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llec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cell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12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3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2282147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978331" y="1916832"/>
            <a:ext cx="325934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/>
              <a:t>rood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915816" y="3859440"/>
            <a:ext cx="33843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door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13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3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2793531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foor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roof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14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3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4017556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tixe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exit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15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3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3683712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etag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gate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16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3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1466954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trof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fort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17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3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2313207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971600" y="1628800"/>
            <a:ext cx="698477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E" sz="4800" b="1" dirty="0" smtClean="0"/>
              <a:t>The following </a:t>
            </a:r>
            <a:r>
              <a:rPr lang="en-IE" sz="4800" b="1" dirty="0" smtClean="0"/>
              <a:t>4-letter words </a:t>
            </a:r>
            <a:r>
              <a:rPr lang="en-IE" sz="4800" b="1" dirty="0" smtClean="0"/>
              <a:t>are all written backwards. Can you work out what each word is?</a:t>
            </a:r>
            <a:endParaRPr lang="en-IE" sz="48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3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2213639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llah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hall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18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3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3045253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768960" y="1919520"/>
            <a:ext cx="36780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bmal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843808" y="3834459"/>
            <a:ext cx="35283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lamb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19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3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313368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896830" y="1916832"/>
            <a:ext cx="34753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nwot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771800" y="3855824"/>
            <a:ext cx="3600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town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20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3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1280647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esav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vase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21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3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2208817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/>
              <a:t>dray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yard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22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3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3213303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821982" y="1916832"/>
            <a:ext cx="362506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ediw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896830" y="3855824"/>
            <a:ext cx="34753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wide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23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3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1472357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frut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turf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24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3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1922693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896830" y="1916832"/>
            <a:ext cx="362506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ydob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896830" y="3855824"/>
            <a:ext cx="34753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body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25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3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1076373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pihc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chip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26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3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3478815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843808" y="1920448"/>
            <a:ext cx="35283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mrof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915816" y="3859440"/>
            <a:ext cx="33843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form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27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3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1126716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/>
              <a:t>part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trap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1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3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1735245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771800" y="1916832"/>
            <a:ext cx="3600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wohs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771800" y="3855824"/>
            <a:ext cx="3600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show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28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3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756877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enil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line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29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3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3061727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talf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flat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30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3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3047914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771800" y="1916832"/>
            <a:ext cx="367240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ksam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771800" y="3855824"/>
            <a:ext cx="367240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mask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31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3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862436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825806" y="1919113"/>
            <a:ext cx="356439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/>
              <a:t>ward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879812" y="3855824"/>
            <a:ext cx="345638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draw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32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3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2545538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951820" y="1919113"/>
            <a:ext cx="331236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esab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978331" y="3855824"/>
            <a:ext cx="325934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base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33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3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1796983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896830" y="1916832"/>
            <a:ext cx="34753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krow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771800" y="3855824"/>
            <a:ext cx="3600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work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34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3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4105640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896830" y="1916832"/>
            <a:ext cx="325934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epor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896830" y="3855824"/>
            <a:ext cx="325934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rope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35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3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1368492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915816" y="1916832"/>
            <a:ext cx="33843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ybab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915816" y="3848554"/>
            <a:ext cx="33843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baby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36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3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3731528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723463" y="1919113"/>
            <a:ext cx="362506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hsaw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699792" y="3855824"/>
            <a:ext cx="367240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wash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37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3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1444367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339752" y="1916832"/>
            <a:ext cx="41821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unem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555776" y="3855824"/>
            <a:ext cx="388843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menu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2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3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2953414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771800" y="1916832"/>
            <a:ext cx="35283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dnab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771800" y="3855824"/>
            <a:ext cx="35283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band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38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3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1436841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/>
              <a:t>emit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time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39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3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2098325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915816" y="1916832"/>
            <a:ext cx="33843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dniw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915816" y="3855824"/>
            <a:ext cx="33843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wind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40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3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1428380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epip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pipe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41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3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2538227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963570" y="1916832"/>
            <a:ext cx="325934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gnos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915816" y="3848554"/>
            <a:ext cx="33843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song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42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3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3693891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erif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fire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43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3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1181250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699792" y="1919113"/>
            <a:ext cx="396044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/>
              <a:t>doom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699792" y="3855824"/>
            <a:ext cx="396044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mood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44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3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2169309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896830" y="1916832"/>
            <a:ext cx="325934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/>
              <a:t>abut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978331" y="3855824"/>
            <a:ext cx="325934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tuba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45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3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3369221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555776" y="1916832"/>
            <a:ext cx="388843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doow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555776" y="3855824"/>
            <a:ext cx="388843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wood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46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3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76815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taeb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beat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47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3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1612300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yalp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play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3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3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2529747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toor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root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48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3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1182425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750958" y="1916832"/>
            <a:ext cx="37140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enob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807804" y="3856231"/>
            <a:ext cx="3600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bone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49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3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3560562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raep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pear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50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3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210186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tser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rest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51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3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801527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palc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clap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52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3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2737159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ekoj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joke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53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3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3794638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896830" y="1916832"/>
            <a:ext cx="343936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daeh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879812" y="3855824"/>
            <a:ext cx="345638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head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54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3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2688290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olos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solo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55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3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2195087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pirt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trip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56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3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1606056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stis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sits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57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3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3010285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627784" y="1916832"/>
            <a:ext cx="38941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evom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699792" y="3855824"/>
            <a:ext cx="382210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move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4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3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4016896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987824" y="1916832"/>
            <a:ext cx="32403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oreh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915816" y="3848554"/>
            <a:ext cx="33843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hero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58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3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1229440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hsur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rush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59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3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950142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mlif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film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60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3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3557741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dael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lead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61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3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2167861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/>
              <a:t>tops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spot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62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3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1924226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789802" y="1916832"/>
            <a:ext cx="363640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maet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879812" y="3855824"/>
            <a:ext cx="345638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team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63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3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2898165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tsae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east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64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3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2842526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nrut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turn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65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3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2356781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483768" y="1916832"/>
            <a:ext cx="403244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emim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699792" y="3855824"/>
            <a:ext cx="381642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mime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66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3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3566320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735796" y="1916832"/>
            <a:ext cx="37444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maxe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735796" y="3855824"/>
            <a:ext cx="37444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exam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67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3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3679922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915816" y="1916832"/>
            <a:ext cx="33843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/>
              <a:t>kcen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771800" y="3855824"/>
            <a:ext cx="367240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neck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5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3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3730213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870319" y="1919113"/>
            <a:ext cx="34753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dnah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732956" y="3855824"/>
            <a:ext cx="375009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hand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68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3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1811680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699792" y="1920448"/>
            <a:ext cx="381642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nwog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660948" y="3859440"/>
            <a:ext cx="38941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gown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69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3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214106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gnik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king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70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3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936511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834315" y="1916832"/>
            <a:ext cx="354737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dooh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771800" y="3855824"/>
            <a:ext cx="367240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hood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71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3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1738769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seef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fees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72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3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2227695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843808" y="1929999"/>
            <a:ext cx="35283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kooh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843808" y="3855824"/>
            <a:ext cx="35283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hook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73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3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1958260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825806" y="1920448"/>
            <a:ext cx="356439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nerw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879812" y="3859440"/>
            <a:ext cx="345638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wren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74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3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2838616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syas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says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75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3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2231843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771800" y="1916832"/>
            <a:ext cx="367240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naws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771800" y="3855824"/>
            <a:ext cx="367240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swan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76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3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258622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896830" y="1916832"/>
            <a:ext cx="340336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/>
              <a:t>draw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896830" y="3855824"/>
            <a:ext cx="340336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ward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77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3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1708570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771800" y="1916832"/>
            <a:ext cx="356723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/>
              <a:t>epoh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876972" y="3855824"/>
            <a:ext cx="346206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hope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6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3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1230242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969822" y="1916832"/>
            <a:ext cx="327636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tnuh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879812" y="3855824"/>
            <a:ext cx="345638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hunt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78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3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1087526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enal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lane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79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3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4176228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syug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guys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80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3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731047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861810" y="1916832"/>
            <a:ext cx="34923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eram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663788" y="3855824"/>
            <a:ext cx="388843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mare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81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3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336562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tsen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nest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82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3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2587963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hcir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rich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83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3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852821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orib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biro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84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3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2195556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978331" y="1919113"/>
            <a:ext cx="325934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edoc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915816" y="3855824"/>
            <a:ext cx="33843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code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85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3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1266335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lleb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bell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86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3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2223736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803578" y="1919113"/>
            <a:ext cx="33843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tsew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879812" y="3845345"/>
            <a:ext cx="345638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west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87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3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1564449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/>
              <a:t>niht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thin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7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3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3287846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978331" y="1929999"/>
            <a:ext cx="325934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nrub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915816" y="3855824"/>
            <a:ext cx="33843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burn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88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3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2950172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/>
              <a:t>tips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spit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89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3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1184520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978331" y="1916832"/>
            <a:ext cx="325934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enoz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843808" y="3855824"/>
            <a:ext cx="35283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zone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90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3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3804214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llih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hill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91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3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969517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771800" y="1916832"/>
            <a:ext cx="3600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dnop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771800" y="3855824"/>
            <a:ext cx="3600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pond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92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3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1371999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evac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cave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93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3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3178502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ekal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lake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94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3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1749382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ecar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race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95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3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4156263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kcor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rock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96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3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1985039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ytic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city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97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3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1535995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987</TotalTime>
  <Words>1277</Words>
  <Application>Microsoft Office PowerPoint</Application>
  <PresentationFormat>On-screen Show (4:3)</PresentationFormat>
  <Paragraphs>513</Paragraphs>
  <Slides>104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104</vt:i4>
      </vt:variant>
    </vt:vector>
  </HeadingPairs>
  <TitlesOfParts>
    <vt:vector size="10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Damien</dc:creator>
  <cp:lastModifiedBy>Damien</cp:lastModifiedBy>
  <cp:revision>28</cp:revision>
  <dcterms:created xsi:type="dcterms:W3CDTF">2021-07-02T13:55:24Z</dcterms:created>
  <dcterms:modified xsi:type="dcterms:W3CDTF">2021-08-20T18:11:28Z</dcterms:modified>
</cp:coreProperties>
</file>