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268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1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6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86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9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0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4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3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0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0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17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8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F107-8087-4E59-B4ED-20294495CAED}" type="datetimeFigureOut">
              <a:rPr lang="en-IE" smtClean="0"/>
              <a:t>20/08/2021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96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www.teacherspayteachers.com/Store/Kb-Konnected" TargetMode="External"/><Relationship Id="rId4" Type="http://schemas.openxmlformats.org/officeDocument/2006/relationships/hyperlink" Target="https://www.textgiraff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" y="1146518"/>
            <a:ext cx="7751610" cy="3523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4941168"/>
            <a:ext cx="172819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/>
              <a:t>Set </a:t>
            </a:r>
            <a:r>
              <a:rPr lang="en-IE" sz="4800" b="1" dirty="0" smtClean="0"/>
              <a:t>3</a:t>
            </a:r>
            <a:endParaRPr lang="en-IE" sz="4800" b="1" dirty="0"/>
          </a:p>
        </p:txBody>
      </p:sp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6814" y="3929948"/>
            <a:ext cx="7751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000" b="1" dirty="0" smtClean="0"/>
              <a:t>The game where all the words are backwards!</a:t>
            </a:r>
            <a:endParaRPr lang="en-IE" sz="3000" b="1" dirty="0"/>
          </a:p>
        </p:txBody>
      </p:sp>
    </p:spTree>
    <p:extLst>
      <p:ext uri="{BB962C8B-B14F-4D97-AF65-F5344CB8AC3E}">
        <p14:creationId xmlns:p14="http://schemas.microsoft.com/office/powerpoint/2010/main" val="236149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loop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pool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381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nihs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shin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88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mlac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70326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calm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916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heat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5517232"/>
            <a:ext cx="117532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842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63691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Well done on reading all of the backwards words!</a:t>
            </a:r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172469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1124744"/>
            <a:ext cx="39604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ea typeface="HelloSperry" panose="02000603000000000000" pitchFamily="2" charset="0"/>
              </a:rPr>
              <a:t>Resources used in this file from:</a:t>
            </a:r>
            <a:endParaRPr lang="en-IE" b="1" dirty="0">
              <a:ea typeface="HelloSperry" panose="02000603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68" y="3429001"/>
            <a:ext cx="1572133" cy="3586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0351" y="3429000"/>
            <a:ext cx="210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hlinkClick r:id="rId4"/>
              </a:rPr>
              <a:t>https://www.textgiraffe.com</a:t>
            </a:r>
            <a:r>
              <a:rPr lang="en-IE" sz="1200" dirty="0" smtClean="0">
                <a:hlinkClick r:id="rId4"/>
              </a:rPr>
              <a:t>/</a:t>
            </a:r>
            <a:r>
              <a:rPr lang="en-IE" sz="1200" dirty="0" smtClean="0"/>
              <a:t> </a:t>
            </a:r>
            <a:endParaRPr lang="en-I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25281" y="2408730"/>
            <a:ext cx="318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5"/>
              </a:rPr>
              <a:t>https://www.teacherspayteachers.com/Store/Kb-Konnected</a:t>
            </a:r>
            <a:r>
              <a:rPr lang="en-IE" sz="1400" dirty="0" smtClean="0"/>
              <a:t> </a:t>
            </a:r>
            <a:endParaRPr lang="en-IE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59" y="2199190"/>
            <a:ext cx="938341" cy="9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9812" y="1895467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knab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34459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bank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136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aera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area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689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galf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flag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153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llec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cell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821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rood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944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door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9353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foor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roof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755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tixe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exit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837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etag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gate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6695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trof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fort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132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62880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The following </a:t>
            </a:r>
            <a:r>
              <a:rPr lang="en-IE" sz="4800" b="1" dirty="0" smtClean="0"/>
              <a:t>4-letter words </a:t>
            </a:r>
            <a:r>
              <a:rPr lang="en-IE" sz="4800" b="1" dirty="0" smtClean="0"/>
              <a:t>are all written backwards. Can you work out what each word is?</a:t>
            </a:r>
            <a:endParaRPr lang="en-IE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136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hall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52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68960" y="1919520"/>
            <a:ext cx="3678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bmal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34459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lamb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336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nwot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town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8064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esav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vase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088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dray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yard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1330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1982" y="1916832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ediw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wide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7235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frut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turf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269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ydob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body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763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pihc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chip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47881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20448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mrof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944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form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671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part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trap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52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wohs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show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568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enil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line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617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flat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79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ksam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mask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624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5806" y="1919113"/>
            <a:ext cx="3564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ward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draw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455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51820" y="1919113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esab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331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base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9698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krow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work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0564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epor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rope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6849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ybab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baby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152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3463" y="1919113"/>
            <a:ext cx="3625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hsaw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wash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4436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9752" y="1916832"/>
            <a:ext cx="4182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unem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menu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34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dnab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band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368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emit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time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0983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dniw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wind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2838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epip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pipe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382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357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gnos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song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9389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erif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fire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125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792" y="1919113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doom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mood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930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abut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331" y="3855824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tuba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922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5776" y="1916832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doow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wood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681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beat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12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yalp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play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2974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toor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242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0958" y="1916832"/>
            <a:ext cx="37140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7804" y="3856231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bone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05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raep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pear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018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0152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palc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clap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371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ekoj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joke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946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39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daeh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head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68829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olos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solo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0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pirt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trip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060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stis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sits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102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27784" y="1916832"/>
            <a:ext cx="389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evom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822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move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689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7824" y="191683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oreh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4855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hero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29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hsur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rush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01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mlif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film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577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dael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lead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78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tops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spot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422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9802" y="1916832"/>
            <a:ext cx="3636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maet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team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981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tsae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east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425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nrut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turn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567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3768" y="1916832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emim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3855824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mime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63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5796" y="191683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maxe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5796" y="38558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exam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799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19168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kcen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neck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02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0319" y="1919113"/>
            <a:ext cx="347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dnah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32956" y="3855824"/>
            <a:ext cx="3750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hand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8116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99792" y="1920448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nwog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0948" y="3859440"/>
            <a:ext cx="389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gown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1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gnik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king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3651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34315" y="1916832"/>
            <a:ext cx="35473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dooh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87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seef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fees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76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3808" y="1929999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kooh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hook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5826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25806" y="1920448"/>
            <a:ext cx="3564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nerw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9440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wren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3861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syas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says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318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naws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swan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6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6830" y="1916832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draw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6830" y="3855824"/>
            <a:ext cx="34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ward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0857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567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epoh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6972" y="3855824"/>
            <a:ext cx="346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hope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302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9822" y="1916832"/>
            <a:ext cx="32763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tnuh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55824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hunt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8752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lane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762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syug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guys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310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61810" y="1916832"/>
            <a:ext cx="3492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eram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3788" y="385582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mare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56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nest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79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hcir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rich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528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orib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biro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5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9113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edoc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code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6633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bell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37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03578" y="1919113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tsew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9812" y="3845345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west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644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niht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thin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878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29999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nrub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3855824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burn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017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tips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spit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452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78331" y="1916832"/>
            <a:ext cx="3259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enoz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385582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zone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80421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llih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hill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6951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191683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dnop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800" y="3855824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pond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719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evac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cave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785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ekal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lake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493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ecar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race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562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kcor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rock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850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ytic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city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3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359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1277</Words>
  <Application>Microsoft Office PowerPoint</Application>
  <PresentationFormat>On-screen Show (4:3)</PresentationFormat>
  <Paragraphs>513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28</cp:revision>
  <dcterms:created xsi:type="dcterms:W3CDTF">2021-07-02T13:55:24Z</dcterms:created>
  <dcterms:modified xsi:type="dcterms:W3CDTF">2021-08-20T18:11:28Z</dcterms:modified>
</cp:coreProperties>
</file>