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268" r:id="rId1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9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911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66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286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97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605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545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3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08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30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17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582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F107-8087-4E59-B4ED-20294495CAED}" type="datetimeFigureOut">
              <a:rPr lang="en-IE" smtClean="0"/>
              <a:t>27/01/2022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968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s://www.teacherspayteachers.com/Store/Kb-Konnected" TargetMode="External"/><Relationship Id="rId4" Type="http://schemas.openxmlformats.org/officeDocument/2006/relationships/hyperlink" Target="https://www.textgiraffe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" y="1146518"/>
            <a:ext cx="7751610" cy="3523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232" y="4941168"/>
            <a:ext cx="172819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800" b="1" dirty="0" smtClean="0"/>
              <a:t>Set </a:t>
            </a:r>
            <a:r>
              <a:rPr lang="en-IE" sz="4800" b="1" dirty="0" smtClean="0"/>
              <a:t>4</a:t>
            </a:r>
            <a:endParaRPr lang="en-IE" sz="4800" b="1" dirty="0"/>
          </a:p>
        </p:txBody>
      </p:sp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6814" y="3929948"/>
            <a:ext cx="77516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000" b="1" dirty="0" smtClean="0"/>
              <a:t>The game where all the words are backwards!</a:t>
            </a:r>
            <a:endParaRPr lang="en-IE" sz="3000" b="1" dirty="0"/>
          </a:p>
        </p:txBody>
      </p:sp>
    </p:spTree>
    <p:extLst>
      <p:ext uri="{BB962C8B-B14F-4D97-AF65-F5344CB8AC3E}">
        <p14:creationId xmlns:p14="http://schemas.microsoft.com/office/powerpoint/2010/main" val="236149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kcos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sock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2381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tner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rent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888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guls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70326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slug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9166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nepo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open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5517232"/>
            <a:ext cx="117532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100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842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2636912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4800" b="1" dirty="0" smtClean="0"/>
              <a:t>Well done on reading all of the backwards words!</a:t>
            </a:r>
            <a:endParaRPr lang="en-IE" sz="4800" b="1" dirty="0"/>
          </a:p>
        </p:txBody>
      </p:sp>
    </p:spTree>
    <p:extLst>
      <p:ext uri="{BB962C8B-B14F-4D97-AF65-F5344CB8AC3E}">
        <p14:creationId xmlns:p14="http://schemas.microsoft.com/office/powerpoint/2010/main" val="172469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67" y="1484784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Thank you for downloading this </a:t>
            </a:r>
            <a:r>
              <a:rPr lang="en-IE" sz="1600" dirty="0" err="1">
                <a:latin typeface="HelloAli" panose="02000603000000000000" pitchFamily="2" charset="0"/>
                <a:ea typeface="HelloAli" panose="02000603000000000000" pitchFamily="2" charset="0"/>
              </a:rPr>
              <a:t>Seomra</a:t>
            </a:r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 </a:t>
            </a:r>
            <a:r>
              <a:rPr lang="en-IE" sz="1600" dirty="0" err="1">
                <a:latin typeface="HelloAli" panose="02000603000000000000" pitchFamily="2" charset="0"/>
                <a:ea typeface="HelloAli" panose="02000603000000000000" pitchFamily="2" charset="0"/>
              </a:rPr>
              <a:t>Ranga</a:t>
            </a:r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 resource. We hope that you find it practical and useful in your classroom.</a:t>
            </a:r>
          </a:p>
          <a:p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/>
            </a:r>
            <a:b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</a:br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Please be aware of the following conditions before using this resource.</a:t>
            </a:r>
          </a:p>
          <a:p>
            <a:endParaRPr lang="en-IE" sz="1600" dirty="0">
              <a:latin typeface="HelloAli" panose="02000603000000000000" pitchFamily="2" charset="0"/>
              <a:ea typeface="HelloAli" panose="02000603000000000000" pitchFamily="2" charset="0"/>
            </a:endParaRPr>
          </a:p>
          <a:p>
            <a:r>
              <a:rPr lang="en-IE" sz="1600" b="1" u="sng" dirty="0">
                <a:latin typeface="HelloAli" panose="02000603000000000000" pitchFamily="2" charset="0"/>
                <a:ea typeface="HelloAli" panose="02000603000000000000" pitchFamily="2" charset="0"/>
              </a:rPr>
              <a:t>Please DO:</a:t>
            </a:r>
            <a:br>
              <a:rPr lang="en-IE" sz="1600" b="1" u="sng" dirty="0">
                <a:latin typeface="HelloAli" panose="02000603000000000000" pitchFamily="2" charset="0"/>
                <a:ea typeface="HelloAli" panose="02000603000000000000" pitchFamily="2" charset="0"/>
              </a:rPr>
            </a:br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* Print and copy this resource so that you can use it with your pupils.</a:t>
            </a:r>
          </a:p>
          <a:p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* Make this resource available to your pupils in a private enclosed online space </a:t>
            </a:r>
            <a:r>
              <a:rPr lang="en-IE" sz="1600" dirty="0" err="1">
                <a:latin typeface="HelloAli" panose="02000603000000000000" pitchFamily="2" charset="0"/>
                <a:ea typeface="HelloAli" panose="02000603000000000000" pitchFamily="2" charset="0"/>
              </a:rPr>
              <a:t>eg</a:t>
            </a:r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. Google Classroom, Seesaw, </a:t>
            </a:r>
            <a:r>
              <a:rPr lang="en-IE" sz="1600" dirty="0" err="1">
                <a:latin typeface="HelloAli" panose="02000603000000000000" pitchFamily="2" charset="0"/>
                <a:ea typeface="HelloAli" panose="02000603000000000000" pitchFamily="2" charset="0"/>
              </a:rPr>
              <a:t>Edublogs</a:t>
            </a:r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 etc.</a:t>
            </a:r>
            <a:b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</a:br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* Tell others if you have found it useful.</a:t>
            </a:r>
            <a:b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</a:br>
            <a:endParaRPr lang="en-IE" sz="1600" dirty="0">
              <a:latin typeface="HelloAli" panose="02000603000000000000" pitchFamily="2" charset="0"/>
              <a:ea typeface="HelloAli" panose="02000603000000000000" pitchFamily="2" charset="0"/>
            </a:endParaRPr>
          </a:p>
          <a:p>
            <a:r>
              <a:rPr lang="en-IE" sz="1600" b="1" u="sng" dirty="0">
                <a:latin typeface="HelloAli" panose="02000603000000000000" pitchFamily="2" charset="0"/>
                <a:ea typeface="HelloAli" panose="02000603000000000000" pitchFamily="2" charset="0"/>
              </a:rPr>
              <a:t>Please DO NOT:</a:t>
            </a:r>
            <a:br>
              <a:rPr lang="en-IE" sz="1600" b="1" u="sng" dirty="0">
                <a:latin typeface="HelloAli" panose="02000603000000000000" pitchFamily="2" charset="0"/>
                <a:ea typeface="HelloAli" panose="02000603000000000000" pitchFamily="2" charset="0"/>
              </a:rPr>
            </a:br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* Copy or share this resource (in part or whole) with others who have not joined our website. By becoming a member for themselves, they will help the site develop into the future.</a:t>
            </a:r>
          </a:p>
          <a:p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* Make this resource available on your school website for anyone to download.</a:t>
            </a:r>
          </a:p>
          <a:p>
            <a:endParaRPr lang="en-IE" sz="1600" dirty="0"/>
          </a:p>
          <a:p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Kind regards, </a:t>
            </a:r>
            <a:r>
              <a:rPr lang="en-IE" sz="1600" dirty="0" err="1">
                <a:latin typeface="HelloAli" panose="02000603000000000000" pitchFamily="2" charset="0"/>
                <a:ea typeface="HelloAli" panose="02000603000000000000" pitchFamily="2" charset="0"/>
              </a:rPr>
              <a:t>Seomra</a:t>
            </a:r>
            <a:r>
              <a:rPr lang="en-IE" sz="1600" dirty="0">
                <a:latin typeface="HelloAli" panose="02000603000000000000" pitchFamily="2" charset="0"/>
                <a:ea typeface="HelloAli" panose="02000603000000000000" pitchFamily="2" charset="0"/>
              </a:rPr>
              <a:t> </a:t>
            </a:r>
            <a:r>
              <a:rPr lang="en-IE" sz="1600" dirty="0" err="1" smtClean="0">
                <a:latin typeface="HelloAli" panose="02000603000000000000" pitchFamily="2" charset="0"/>
                <a:ea typeface="HelloAli" panose="02000603000000000000" pitchFamily="2" charset="0"/>
              </a:rPr>
              <a:t>Ranga</a:t>
            </a:r>
            <a:endParaRPr lang="en-IE" sz="1600" dirty="0">
              <a:latin typeface="HelloAli" panose="02000603000000000000" pitchFamily="2" charset="0"/>
              <a:ea typeface="HelloAli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3842" y="647371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u="sng" dirty="0">
                <a:latin typeface="HelloLori" panose="02000603000000000000" pitchFamily="2" charset="0"/>
                <a:ea typeface="HelloLori" panose="02000603000000000000" pitchFamily="2" charset="0"/>
              </a:rPr>
              <a:t>For Your Information</a:t>
            </a:r>
          </a:p>
        </p:txBody>
      </p:sp>
    </p:spTree>
    <p:extLst>
      <p:ext uri="{BB962C8B-B14F-4D97-AF65-F5344CB8AC3E}">
        <p14:creationId xmlns:p14="http://schemas.microsoft.com/office/powerpoint/2010/main" val="45916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9752" y="1124744"/>
            <a:ext cx="396044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ea typeface="HelloSperry" panose="02000603000000000000" pitchFamily="2" charset="0"/>
              </a:rPr>
              <a:t>Resources used in this file from:</a:t>
            </a:r>
            <a:endParaRPr lang="en-IE" b="1" dirty="0">
              <a:ea typeface="HelloSperry" panose="02000603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68" y="3429001"/>
            <a:ext cx="1572133" cy="3586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90351" y="3429000"/>
            <a:ext cx="2103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hlinkClick r:id="rId4"/>
              </a:rPr>
              <a:t>https://www.textgiraffe.com</a:t>
            </a:r>
            <a:r>
              <a:rPr lang="en-IE" sz="1200" dirty="0" smtClean="0">
                <a:hlinkClick r:id="rId4"/>
              </a:rPr>
              <a:t>/</a:t>
            </a:r>
            <a:r>
              <a:rPr lang="en-IE" sz="1200" dirty="0" smtClean="0"/>
              <a:t> </a:t>
            </a:r>
            <a:endParaRPr lang="en-IE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525281" y="2408730"/>
            <a:ext cx="318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hlinkClick r:id="rId5"/>
              </a:rPr>
              <a:t>https://www.teacherspayteachers.com/Store/Kb-Konnected</a:t>
            </a:r>
            <a:r>
              <a:rPr lang="en-IE" sz="1400" dirty="0" smtClean="0"/>
              <a:t> </a:t>
            </a:r>
            <a:endParaRPr lang="en-IE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59" y="2199190"/>
            <a:ext cx="938341" cy="9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8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9812" y="1895467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dalg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34459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glad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136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klim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milk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5689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seot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toes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153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ssih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hiss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821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78331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tleb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944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belt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79353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dloh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hold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01755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csid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disc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8371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pilc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clip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6695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78331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ebut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582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tube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31320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1628800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4800" b="1" dirty="0" smtClean="0"/>
              <a:t>The following 4-letter words are all written backwards. Can you work out what each word is?</a:t>
            </a:r>
            <a:endParaRPr lang="en-IE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1363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19081" y="1916832"/>
            <a:ext cx="317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kcud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8331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duck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4525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68960" y="1919520"/>
            <a:ext cx="3678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blub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3834459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bulb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1336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talf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flat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8064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bulc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club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0881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4791" y="1916832"/>
            <a:ext cx="37264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murd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95471" y="3858105"/>
            <a:ext cx="3625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drum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21330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1982" y="1916832"/>
            <a:ext cx="3625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pirg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grip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7235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teop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6972" y="3855824"/>
            <a:ext cx="3462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poet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269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625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taob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boat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07637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nroh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horn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47881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3808" y="1920448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fehc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944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chef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2671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stah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hats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3524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wolf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flow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5687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daor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road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617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htob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both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4791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llor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roll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62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5806" y="1919113"/>
            <a:ext cx="3564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ssob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582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boss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455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51820" y="1919113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barg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8331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grab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9698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tonk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knot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0564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ruof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four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36849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191683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prah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4855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harp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3152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3463" y="1919113"/>
            <a:ext cx="3625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pirt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trip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4436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9752" y="1916832"/>
            <a:ext cx="4182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eloh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5776" y="3855824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hole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95341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olah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halo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3684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edir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ride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09832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35796" y="191683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evaw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5796" y="3855824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wave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2838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32956" y="1916832"/>
            <a:ext cx="34232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ssem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2956" y="3855824"/>
            <a:ext cx="3750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mess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382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6357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diks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4855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skid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9389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tsev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vest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125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99792" y="1919113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evif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3855824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five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6930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59562" y="1919113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pihw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57560" y="3855824"/>
            <a:ext cx="35378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whip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36922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55776" y="1916832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yats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5776" y="3855824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stay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681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giwt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twig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6123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tsim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mist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2974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enin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nine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242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50958" y="1916832"/>
            <a:ext cx="37140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oreh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07804" y="3856231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hero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6056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9812" y="1916832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ecap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582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pace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018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yzah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hazy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0152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191683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fooh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8331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hoof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73715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knip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pink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9463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4393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eniw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582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wine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68829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elop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pole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9508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99792" y="1916832"/>
            <a:ext cx="38221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nway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3855824"/>
            <a:ext cx="38221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yawn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60605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riah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hair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1028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27784" y="1916832"/>
            <a:ext cx="3894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gnir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3855824"/>
            <a:ext cx="38221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ring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01689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87824" y="1916832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seye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4855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eyes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294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trop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port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501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srao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oars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5774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tsal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last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6786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erah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hare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422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89802" y="1916832"/>
            <a:ext cx="3636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kniw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582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wink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981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eulb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blue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4252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pils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slip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3567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83768" y="1916832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nalp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3855824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plan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6632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35796" y="1916832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snug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5796" y="3855824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guns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799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191683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tset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test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3021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0319" y="1919113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trad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2956" y="3855824"/>
            <a:ext cx="3750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dart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8116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99792" y="1920448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gorf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0948" y="3859440"/>
            <a:ext cx="3894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frog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410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tsac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cast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3651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34315" y="1916832"/>
            <a:ext cx="35473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laof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foal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387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liam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mail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2769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3808" y="1929999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tohs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3855824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shot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582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5806" y="1920448"/>
            <a:ext cx="3564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llaf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9440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fall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3861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tsen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nest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318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ekoy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yoke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86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4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taog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4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goat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0857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567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mets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6972" y="3855824"/>
            <a:ext cx="3462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stem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3024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69822" y="1916832"/>
            <a:ext cx="32763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knat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582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tank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08752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flac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calf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762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3808" y="1916832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slwo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3855824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owls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3104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61810" y="1916832"/>
            <a:ext cx="3492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raeb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3788" y="3855824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bear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3656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82652" y="1916832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swen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750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news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879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ssab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bass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5282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hsif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fish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9555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78331" y="1919113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tsop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582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post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6633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9812" y="1916832"/>
            <a:ext cx="32763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ecim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34459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mice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2373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03578" y="1919113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yerg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45345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grey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56444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sulp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plus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28784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78331" y="1929999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efac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582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cafe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95017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elba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able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452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35796" y="1916832"/>
            <a:ext cx="3636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wons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5796" y="3812688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snow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80421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llub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bull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6951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liaj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jail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37199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pets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step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1785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52625" y="1916832"/>
            <a:ext cx="39692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mrow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2625" y="3855824"/>
            <a:ext cx="41107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worm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493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egap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page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5626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ixat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taxi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8503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</a:t>
            </a:r>
            <a:r>
              <a:rPr lang="en-IE" sz="1000" b="1" dirty="0" err="1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Ranga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2022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teud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3855824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duet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4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5359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1307</Words>
  <Application>Microsoft Office PowerPoint</Application>
  <PresentationFormat>On-screen Show (4:3)</PresentationFormat>
  <Paragraphs>524</Paragraphs>
  <Slides>105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37</cp:revision>
  <dcterms:created xsi:type="dcterms:W3CDTF">2021-07-02T13:55:24Z</dcterms:created>
  <dcterms:modified xsi:type="dcterms:W3CDTF">2022-01-27T21:22:49Z</dcterms:modified>
</cp:coreProperties>
</file>