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4" r:id="rId19"/>
    <p:sldId id="265" r:id="rId20"/>
    <p:sldId id="279" r:id="rId21"/>
    <p:sldId id="266" r:id="rId22"/>
    <p:sldId id="267" r:id="rId23"/>
    <p:sldId id="268" r:id="rId24"/>
    <p:sldId id="26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2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Girl Called Blue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By Marita Conlon Mc Kenna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  <p:pic>
        <p:nvPicPr>
          <p:cNvPr id="7" name="Picture 2" descr="A Girl Called Blue by Marita Conlon-McKen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4378"/>
            <a:ext cx="3111114" cy="473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87436" y="5572091"/>
            <a:ext cx="828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/>
              <a:t>A Chapter-by-Chapter Comprehension Pack</a:t>
            </a:r>
          </a:p>
        </p:txBody>
      </p:sp>
    </p:spTree>
    <p:extLst>
      <p:ext uri="{BB962C8B-B14F-4D97-AF65-F5344CB8AC3E}">
        <p14:creationId xmlns:p14="http://schemas.microsoft.com/office/powerpoint/2010/main" val="45840663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</a:t>
            </a:r>
            <a:r>
              <a:rPr lang="en-GB" dirty="0"/>
              <a:t>9</a:t>
            </a:r>
            <a:r>
              <a:rPr lang="en-GB" dirty="0" smtClean="0"/>
              <a:t> – This Little Piggy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do think Blue thought of the way that the Maguire family spoke about her when she overheard them through the window?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jobs did Mrs. Maguire get Blue to do in the house that day?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the </a:t>
            </a:r>
            <a:r>
              <a:rPr lang="en-GB" dirty="0" smtClean="0"/>
              <a:t>Maguires</a:t>
            </a:r>
            <a:r>
              <a:rPr lang="en-GB" dirty="0" smtClean="0"/>
              <a:t> didn’t want Blue to go to the hurling match with them?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disaster happened as Blue played with the piglets?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Mrs. Maguire react to Blue arriving back with the last piglet?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0710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10 – Trouble </a:t>
            </a:r>
            <a:r>
              <a:rPr lang="en-GB" dirty="0" smtClean="0"/>
              <a:t>Trouble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did Mr. and Mrs. Maguire go the next morning after mass?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do to keep busy?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Mrs. Maguire standing outside Blue’s bedroom?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called up to Sister Regina’s office?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Blue decided that she didn’t want to visit any other family?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Blue will ever find a family to be a part of?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7102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11 – The Beads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Blue, Mary, Lil and Jess have to go to the workroom on four days every week?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were the six and seven year olds not allowed to make the rosary beads?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hate making the rosary beads?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Blue put some beads into her pocket?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happened to one of the girls if they didn’t finish their work making rosary beads?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it was right for children to have to make rosary beads for three hours a day, four days a week? Why?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4701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12 – The Fancy Dress Party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use to make her costume for the Fancy Dress Party?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wanted to dress up as a bunny rabbit?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Blue didn’t want any of the others to see her outfit before the party?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were the judges for the Fancy Dress competition?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Sister Regina not like Blue’s costume?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Blue’s punishment for wearing her costume?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way did Sister Monica make Blue feel better?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0836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13 – Pictures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do you think happened to Blue’s magazine?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the yellow magazine so special to 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realise that she didn’t need the magazine in order to see the pictures?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97353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14 – Summer Holidays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were the girls going for their summer holidays?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agreement did Blue and Sarah make? Why?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way was the convent different from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Which of the girls was the most comfortable in the water? Why?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activities did the girls do during their week on holiday?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activity did Sister Carmel and Sister Paul organise on the beach?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7916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15 – On the Beach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filled with jealousy and envy as she looked at others on the beach?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Sister Carmel agree to on the last morning?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nobody want to go back to Dublin?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helped in the search for the missing Jess?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find it difficult to believe that Jess was not coming back?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846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16 – The Secret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want to punch and  break the bones and teeth of Joan and her friends?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feel about the loss of her best friend Jess?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sad that Jess’s belongings could fit into a small plastic bag?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Blue was right to keep Jess’s money sock for herself? Why?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come to realise about Jess’s visitor, Eileen?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do you think Eileen felt about the news that Jess was missing?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4199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17 – The Keys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job did Blue and Lil have to do? How did Blue feel about the job? Why?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Sister Carmel rush into the laundry room?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Sister Regina’s nickname? Why did it suit her?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want to get into Sister Regina’s office?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familiar with the inside of Sister Regina’s office?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discover about her family in the filing cabinet?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did Blue lie to Lil about her family?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70364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18 – The Punishment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Sister Regina know that someone </a:t>
            </a:r>
            <a:r>
              <a:rPr lang="en-GB" dirty="0" smtClean="0"/>
              <a:t>had </a:t>
            </a:r>
            <a:r>
              <a:rPr lang="en-GB" dirty="0" smtClean="0"/>
              <a:t>broken into her office?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punishment did Sister Regina give to 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try to cope with the pain in her hands?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that Sister Regina did not want an ambulance to be called?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was Blue treated by the nurse and doctor in the hospital?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injuries did Blue have?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that Blue did not want to tell how she had received her injuries?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0870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 – Larch Hill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was Blue waiting for the Hickeys to come?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preparations did Blue make before the visit of the Hickeys?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evidence shows that Blue liked the Hickeys?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show her anger at the failure of the Hickeys to arrive?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way did Blue show her kindness in the nursery?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838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19 – The Infirmary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feel safe in Jimmy’s arms?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Nurse Griffin’s opinion of Sister Regina?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discover that Sister Regina was saying about her accident?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Lil feeling guilty about Blue’s accident?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Doctor Lynch impressed with Nurse Griffin’s work?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way was Sister Monica different to all of the other nuns in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Sister Monica enjoyed her work in Africa? Why?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0596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20 – Christmas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Blue’s heart sink when she opened the door to the dormitory?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that Joan eventually gave Blue her bed back?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that Sister Regina’s face reddened when she met Blue on the stairs?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did Blue pray for during November? Why?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have to visit Nurse Griffin?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was Molly going?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do you think Blue felt after Molly was gone?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get from Santa Claus for Christmas?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4338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21 – Cowboys and Indians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were the nuns providing entertainment for the children on this particular day?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Blue cheered for the Indians while all of the others were cheering for the Cowboys?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Sister Regina finish the film before the end?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Sister Monica told Blue that they were both “more alike than you imagine”?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Blue was right to start a fight with Joan?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Blue’s punishment for the fight was fair and appropriate?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</a:t>
            </a:r>
            <a:r>
              <a:rPr lang="en-GB" dirty="0" smtClean="0"/>
              <a:t>way </a:t>
            </a:r>
            <a:r>
              <a:rPr lang="en-GB" dirty="0" smtClean="0"/>
              <a:t>did Lil show that she was a true friend to Blue?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4052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22 – The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had Blue thought about running away to Liverpool?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the girls know that Tommy would have to leave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Sister Carmel urge the girls to be kind to Mary?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secret did Mary tell to Blue?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2165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23 – Searching for Tommy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the morning the best time for Blue and Mary to make their escape.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the girls decide not to take the train to Galway?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were the girls in awe in Cleary’s Toy Department?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excuse did the girls agree on to tell anyone who asked them about why they were going to Galway?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the Brothers in the orphanage not like Tommy?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make her escape from the orphanage?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What, do you think, happened to Mary and Tommy?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4356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24 – Rain </a:t>
            </a:r>
            <a:r>
              <a:rPr lang="en-GB" dirty="0" smtClean="0"/>
              <a:t>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think that she needed to get back to Dublin?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Even though she had little money, why did Blue decide to take the train back to Dublin?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manage to evade the train conductor?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do you think Blue felt as she walked through the rain-soaked streets of Dublin?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Blue recognise Jimmy, the taxi-driver?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did Jimmy decide to take Blue?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8691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25 – Iveagh Terrace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</a:t>
            </a:r>
            <a:r>
              <a:rPr lang="en-GB" dirty="0"/>
              <a:t>N</a:t>
            </a:r>
            <a:r>
              <a:rPr lang="en-GB" dirty="0" smtClean="0"/>
              <a:t>ance Mooney show kindness to Blue when she arrived at the house?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Nance initially think that they had to send Blue back to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the food that Nancy prepared for Blue better than the food at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Why, do you think, that Blue found it easy to talk to Nance?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happy to pretend that this was her home?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Jimmy say that he and his mother would not be able to foster 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Jimmy do to try to protect Blue from Sister Regina?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208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26 – The Cell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have to wait in the empty dormitory?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find out had happened to Mary and her brother Tommy?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Sister Regina’s reaction to Blue’s apologies?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do you think that Blue was summoned to Sister Regina’s office if she wasn’t going to beat her?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the nuns decide that Blue should sleep in a room on her own?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think that the cell “was like being in a box, a caged animal”?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7231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27 – The Picnic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9049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not go away for the week’s holiday in the summer?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do you know that Blue was excited to see that Jimmy had come to visit her?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did they go for the picnic?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and Nance do at the beach?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Even though Blue could not be fostered by the </a:t>
            </a:r>
            <a:r>
              <a:rPr lang="en-GB" dirty="0" smtClean="0"/>
              <a:t>Mooneys</a:t>
            </a:r>
            <a:r>
              <a:rPr lang="en-GB" dirty="0" smtClean="0"/>
              <a:t>, what arrangement did they propose?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know that Jimmy and Nance Mooney were “the exact people she wanted to have as a family”?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4601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332051"/>
            <a:ext cx="969471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ea typeface="HelloAli" panose="02000603000000000000" pitchFamily="2" charset="0"/>
              </a:rPr>
              <a:t>Thank you for downloading this Seomra Ranga resource. We hope that you find it practical and useful in your classroom.</a:t>
            </a:r>
          </a:p>
          <a:p>
            <a:r>
              <a:rPr lang="en-IE" sz="1600" dirty="0">
                <a:ea typeface="HelloAli" panose="02000603000000000000" pitchFamily="2" charset="0"/>
              </a:rPr>
              <a:t/>
            </a:r>
            <a:br>
              <a:rPr lang="en-IE" sz="1600" dirty="0">
                <a:ea typeface="HelloAli" panose="02000603000000000000" pitchFamily="2" charset="0"/>
              </a:rPr>
            </a:br>
            <a:r>
              <a:rPr lang="en-IE" sz="1600" dirty="0">
                <a:ea typeface="HelloAli" panose="02000603000000000000" pitchFamily="2" charset="0"/>
              </a:rPr>
              <a:t>Please be aware of the following conditions before using this resource.</a:t>
            </a:r>
          </a:p>
          <a:p>
            <a:endParaRPr lang="en-IE" sz="1600" dirty="0">
              <a:ea typeface="HelloAli" panose="02000603000000000000" pitchFamily="2" charset="0"/>
            </a:endParaRPr>
          </a:p>
          <a:p>
            <a:r>
              <a:rPr lang="en-IE" sz="1600" b="1" u="sng" dirty="0">
                <a:ea typeface="HelloAli" panose="02000603000000000000" pitchFamily="2" charset="0"/>
              </a:rPr>
              <a:t>Please DO</a:t>
            </a:r>
            <a:r>
              <a:rPr lang="en-IE" sz="1600" b="1" u="sng" dirty="0" smtClean="0">
                <a:ea typeface="HelloAli" panose="02000603000000000000" pitchFamily="2" charset="0"/>
              </a:rPr>
              <a:t>:</a:t>
            </a:r>
            <a:endParaRPr lang="en-IE" sz="1600" dirty="0" smtClean="0">
              <a:ea typeface="HelloAli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>
                <a:ea typeface="HelloAli" panose="02000603000000000000" pitchFamily="2" charset="0"/>
              </a:rPr>
              <a:t>Print </a:t>
            </a:r>
            <a:r>
              <a:rPr lang="en-IE" sz="1600" dirty="0">
                <a:ea typeface="HelloAli" panose="02000603000000000000" pitchFamily="2" charset="0"/>
              </a:rPr>
              <a:t>and copy this resource so that you can use it with your pupils.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>
                <a:ea typeface="HelloAli" panose="02000603000000000000" pitchFamily="2" charset="0"/>
              </a:rPr>
              <a:t>Make </a:t>
            </a:r>
            <a:r>
              <a:rPr lang="en-IE" sz="1600" dirty="0">
                <a:ea typeface="HelloAli" panose="02000603000000000000" pitchFamily="2" charset="0"/>
              </a:rPr>
              <a:t>this resource available to your pupils in a private enclosed online space </a:t>
            </a:r>
            <a:r>
              <a:rPr lang="en-IE" sz="1600" dirty="0">
                <a:ea typeface="HelloAli" panose="02000603000000000000" pitchFamily="2" charset="0"/>
              </a:rPr>
              <a:t>eg</a:t>
            </a:r>
            <a:r>
              <a:rPr lang="en-IE" sz="1600" dirty="0">
                <a:ea typeface="HelloAli" panose="02000603000000000000" pitchFamily="2" charset="0"/>
              </a:rPr>
              <a:t>. Google Classroom, Seesaw, </a:t>
            </a:r>
            <a:r>
              <a:rPr lang="en-IE" sz="1600" dirty="0">
                <a:ea typeface="HelloAli" panose="02000603000000000000" pitchFamily="2" charset="0"/>
              </a:rPr>
              <a:t>Edublogs</a:t>
            </a:r>
            <a:r>
              <a:rPr lang="en-IE" sz="1600" dirty="0">
                <a:ea typeface="HelloAli" panose="02000603000000000000" pitchFamily="2" charset="0"/>
              </a:rPr>
              <a:t> </a:t>
            </a:r>
            <a:r>
              <a:rPr lang="en-IE" sz="1600" dirty="0" smtClean="0">
                <a:ea typeface="HelloAli" panose="02000603000000000000" pitchFamily="2" charset="0"/>
              </a:rPr>
              <a:t>etc.</a:t>
            </a:r>
            <a:endParaRPr lang="en-IE" sz="1600" dirty="0">
              <a:ea typeface="HelloAli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>
                <a:ea typeface="HelloAli" panose="02000603000000000000" pitchFamily="2" charset="0"/>
              </a:rPr>
              <a:t>Tell </a:t>
            </a:r>
            <a:r>
              <a:rPr lang="en-IE" sz="1600" dirty="0">
                <a:ea typeface="HelloAli" panose="02000603000000000000" pitchFamily="2" charset="0"/>
              </a:rPr>
              <a:t>others if you have found it useful.</a:t>
            </a:r>
            <a:br>
              <a:rPr lang="en-IE" sz="1600" dirty="0">
                <a:ea typeface="HelloAli" panose="02000603000000000000" pitchFamily="2" charset="0"/>
              </a:rPr>
            </a:br>
            <a:endParaRPr lang="en-IE" sz="1600" dirty="0">
              <a:ea typeface="HelloAli" panose="02000603000000000000" pitchFamily="2" charset="0"/>
            </a:endParaRPr>
          </a:p>
          <a:p>
            <a:r>
              <a:rPr lang="en-IE" sz="1600" b="1" u="sng" dirty="0">
                <a:ea typeface="HelloAli" panose="02000603000000000000" pitchFamily="2" charset="0"/>
              </a:rPr>
              <a:t>Please DO NOT</a:t>
            </a:r>
            <a:r>
              <a:rPr lang="en-IE" sz="1600" b="1" u="sng" dirty="0" smtClean="0">
                <a:ea typeface="HelloAli" panose="02000603000000000000" pitchFamily="2" charset="0"/>
              </a:rPr>
              <a:t>:</a:t>
            </a:r>
            <a:endParaRPr lang="en-IE" sz="1600" b="1" u="sng" dirty="0">
              <a:ea typeface="HelloAli" panose="02000603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600" dirty="0" smtClean="0">
                <a:ea typeface="HelloAli" panose="02000603000000000000" pitchFamily="2" charset="0"/>
              </a:rPr>
              <a:t>Copy </a:t>
            </a:r>
            <a:r>
              <a:rPr lang="en-IE" sz="1600" dirty="0">
                <a:ea typeface="HelloAli" panose="02000603000000000000" pitchFamily="2" charset="0"/>
              </a:rPr>
              <a:t>or share this resource (in part or whole) with others who have not joined our website. By becoming a member for themselves, they will help the site develop into the future.</a:t>
            </a:r>
          </a:p>
          <a:p>
            <a:pPr marL="285750" indent="-285750">
              <a:buFont typeface="Arial" charset="0"/>
              <a:buChar char="•"/>
            </a:pPr>
            <a:r>
              <a:rPr lang="en-IE" sz="1600" dirty="0" smtClean="0">
                <a:ea typeface="HelloAli" panose="02000603000000000000" pitchFamily="2" charset="0"/>
              </a:rPr>
              <a:t>Make </a:t>
            </a:r>
            <a:r>
              <a:rPr lang="en-IE" sz="1600" dirty="0">
                <a:ea typeface="HelloAli" panose="02000603000000000000" pitchFamily="2" charset="0"/>
              </a:rPr>
              <a:t>this resource available on your school website for anyone to download</a:t>
            </a:r>
            <a:r>
              <a:rPr lang="en-IE" sz="1600" dirty="0" smtClean="0">
                <a:ea typeface="HelloAli" panose="02000603000000000000" pitchFamily="2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IE" sz="1600" dirty="0">
                <a:ea typeface="HelloAli" panose="02000603000000000000" pitchFamily="2" charset="0"/>
              </a:rPr>
              <a:t>Share this resource with other teachers in online groups </a:t>
            </a:r>
            <a:r>
              <a:rPr lang="en-IE" sz="1600" dirty="0">
                <a:ea typeface="HelloAli" panose="02000603000000000000" pitchFamily="2" charset="0"/>
              </a:rPr>
              <a:t>eg</a:t>
            </a:r>
            <a:r>
              <a:rPr lang="en-IE" sz="1600" dirty="0">
                <a:ea typeface="HelloAli" panose="02000603000000000000" pitchFamily="2" charset="0"/>
              </a:rPr>
              <a:t>. Facebook Groups, WhatsApp Groups etc.</a:t>
            </a:r>
          </a:p>
          <a:p>
            <a:endParaRPr lang="en-IE" sz="1600" dirty="0"/>
          </a:p>
          <a:p>
            <a:r>
              <a:rPr lang="en-IE" sz="1600" dirty="0">
                <a:ea typeface="HelloAli" panose="02000603000000000000" pitchFamily="2" charset="0"/>
              </a:rPr>
              <a:t>Kind regards, Seomra </a:t>
            </a:r>
            <a:r>
              <a:rPr lang="en-IE" sz="1600" dirty="0" smtClean="0">
                <a:ea typeface="HelloAli" panose="02000603000000000000" pitchFamily="2" charset="0"/>
              </a:rPr>
              <a:t>Ranga</a:t>
            </a:r>
            <a:endParaRPr lang="en-IE" sz="1600" dirty="0">
              <a:ea typeface="HelloAli" panose="02000603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09067" y="192816"/>
            <a:ext cx="5540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u="sng" dirty="0">
                <a:solidFill>
                  <a:schemeClr val="bg1"/>
                </a:solidFill>
                <a:ea typeface="HelloLori" panose="02000603000000000000" pitchFamily="2" charset="0"/>
              </a:rPr>
              <a:t>For Your Information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996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2 – Molly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find it difficult to sleep in the dormitory that night?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long had Blue spent in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it not necessarily correct to call Larch Hill an “orphanage”?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could Blue not be adopted?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think that the magazine was like magic?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Molly placed in the orphanage?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22550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3 – Rules and Regulations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think that the daily routine in Larch Hill was a punishment?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Saturday the worst day in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and Jess get into trouble with Sister Regina?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punishment did Blue and Jess receive for breaking the rules?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everyone afraid of Sister Regina?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0654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4 – Wet-a-Bed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In what way did Blue treat Molly like a little sister?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Describe what kind of a character Molly was.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get the nickname “Blue?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Molly embarrassed that morning?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happened to girls who wet the bed?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do you think that Molly was praying for at mass?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38091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5 – The Mystery Tour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special about the day in this chapter?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was in the taxi with Blue and her friends?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house did they see as they passed through Phoenix Park?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Where was the destination for the Mystery Tour?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treats did the girls get in the restaurant?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was Blue’s wish as she sat on the Wishing Chair?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the children do after the visit to the zoo?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766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6 – Getting Even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hate about the mornings after Molly had wet the bed?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think that Joan and her friends wanted Molly to wet the bed?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Who helped Blue in her plans to get even?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did Blue do to Joan?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Do you think that Blue was right to do what she did to Joan?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26223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7 – The </a:t>
            </a:r>
            <a:r>
              <a:rPr lang="en-GB" dirty="0" smtClean="0"/>
              <a:t>Maguires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it difficult for the nuns to find a family placement for the older girls and especially for 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Mary think that Blue was mad for going to stay with the </a:t>
            </a:r>
            <a:r>
              <a:rPr lang="en-GB" dirty="0" smtClean="0"/>
              <a:t>Maguires</a:t>
            </a:r>
            <a:r>
              <a:rPr lang="en-GB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Blue disappointed by her initial reaction to the Maguire’s farm?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Describe Blue’s bedroom in the Maguire’s house and what was her reaction to it?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have to clean the milking buckets?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did the Maguire boys treat Blue?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pretend that the </a:t>
            </a:r>
            <a:r>
              <a:rPr lang="en-GB" dirty="0" smtClean="0"/>
              <a:t>Maguires</a:t>
            </a:r>
            <a:r>
              <a:rPr lang="en-GB" dirty="0" smtClean="0"/>
              <a:t> were a wonderful family when telling the other girls about them?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0707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8 – Nits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complain to Mary and Lil that “it’s not fair”?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were Sarah and her sister placed in Larch Hill?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How were the girls treated for the hair lice?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Mary worried about her brother Tommy?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was there silence as Sister Agnes chopped off Sarah’s hair?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did Blue sit in the row behind the nuns in the chapel the next morning?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40434" y="182880"/>
            <a:ext cx="527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</a:rPr>
              <a:t>“A Girl Called Blue” by Marita Conlon McKenna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2297" y="6483748"/>
            <a:ext cx="360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ea typeface="HelloLori" panose="02000603000000000000" pitchFamily="2" charset="0"/>
              </a:rPr>
              <a:t>© Seomra Ranga 2023 www.seomraranga.com</a:t>
            </a:r>
            <a:endParaRPr lang="en-IE" sz="1200" b="1" dirty="0">
              <a:ea typeface="HelloLori" panose="02000603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13" y="6483748"/>
            <a:ext cx="1368152" cy="34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97950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15729</TotalTime>
  <Words>2709</Words>
  <Application>Microsoft Office PowerPoint</Application>
  <PresentationFormat>Custom</PresentationFormat>
  <Paragraphs>263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Berlin</vt:lpstr>
      <vt:lpstr>A Girl Called Blue</vt:lpstr>
      <vt:lpstr>Chapter 1 – Larch Hill</vt:lpstr>
      <vt:lpstr>Chapter 2 – Molly</vt:lpstr>
      <vt:lpstr>Chapter 3 – Rules and Regulations</vt:lpstr>
      <vt:lpstr>Chapter 4 – Wet-a-Bed</vt:lpstr>
      <vt:lpstr>Chapter 5 – The Mystery Tour</vt:lpstr>
      <vt:lpstr>Chapter 6 – Getting Even</vt:lpstr>
      <vt:lpstr>Chapter 7 – The Maguires</vt:lpstr>
      <vt:lpstr>Chapter 8 – Nits</vt:lpstr>
      <vt:lpstr>Chapter 9 – This Little Piggy</vt:lpstr>
      <vt:lpstr>Chapter 10 – Trouble Trouble</vt:lpstr>
      <vt:lpstr>Chapter 11 – The Beads</vt:lpstr>
      <vt:lpstr>Chapter 12 – The Fancy Dress Party</vt:lpstr>
      <vt:lpstr>Chapter 13 – Pictures</vt:lpstr>
      <vt:lpstr>Chapter 14 – Summer Holidays</vt:lpstr>
      <vt:lpstr>Chapter 15 – On the Beach</vt:lpstr>
      <vt:lpstr>Chapter 16 – The Secret</vt:lpstr>
      <vt:lpstr>Chapter 17 – The Keys</vt:lpstr>
      <vt:lpstr>Chapter 18 – The Punishment</vt:lpstr>
      <vt:lpstr>Chapter 19 – The Infirmary</vt:lpstr>
      <vt:lpstr>Chapter 20 – Christmas</vt:lpstr>
      <vt:lpstr>Chapter 21 – Cowboys and Indians</vt:lpstr>
      <vt:lpstr>Chapter 22 – The Plan</vt:lpstr>
      <vt:lpstr>Chapter 23 – Searching for Tommy</vt:lpstr>
      <vt:lpstr>Chapter 24 – Rain Rain</vt:lpstr>
      <vt:lpstr>Chapter 25 – Iveagh Terrace</vt:lpstr>
      <vt:lpstr>Chapter 26 – The Cell</vt:lpstr>
      <vt:lpstr>Chapter 27 – The Picnic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Girl Called Blue</dc:title>
  <dc:creator>Windows User</dc:creator>
  <cp:lastModifiedBy>Damien</cp:lastModifiedBy>
  <cp:revision>62</cp:revision>
  <dcterms:created xsi:type="dcterms:W3CDTF">2021-11-07T17:07:25Z</dcterms:created>
  <dcterms:modified xsi:type="dcterms:W3CDTF">2023-01-07T16:35:05Z</dcterms:modified>
</cp:coreProperties>
</file>