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85" r:id="rId3"/>
    <p:sldId id="284" r:id="rId4"/>
    <p:sldId id="337" r:id="rId5"/>
    <p:sldId id="282" r:id="rId6"/>
    <p:sldId id="283" r:id="rId7"/>
    <p:sldId id="275" r:id="rId8"/>
    <p:sldId id="281" r:id="rId9"/>
    <p:sldId id="276" r:id="rId10"/>
    <p:sldId id="277" r:id="rId11"/>
    <p:sldId id="278" r:id="rId12"/>
    <p:sldId id="279" r:id="rId13"/>
    <p:sldId id="280" r:id="rId14"/>
    <p:sldId id="411" r:id="rId15"/>
    <p:sldId id="338" r:id="rId16"/>
    <p:sldId id="257" r:id="rId17"/>
    <p:sldId id="289" r:id="rId18"/>
    <p:sldId id="290" r:id="rId19"/>
    <p:sldId id="291" r:id="rId20"/>
    <p:sldId id="292" r:id="rId21"/>
    <p:sldId id="293" r:id="rId22"/>
    <p:sldId id="294" r:id="rId23"/>
    <p:sldId id="412" r:id="rId24"/>
    <p:sldId id="393" r:id="rId25"/>
    <p:sldId id="265" r:id="rId26"/>
    <p:sldId id="344" r:id="rId27"/>
    <p:sldId id="339" r:id="rId28"/>
    <p:sldId id="340" r:id="rId29"/>
    <p:sldId id="341" r:id="rId30"/>
    <p:sldId id="342" r:id="rId31"/>
    <p:sldId id="343" r:id="rId32"/>
    <p:sldId id="413" r:id="rId33"/>
    <p:sldId id="394" r:id="rId34"/>
    <p:sldId id="258" r:id="rId35"/>
    <p:sldId id="295" r:id="rId36"/>
    <p:sldId id="296" r:id="rId37"/>
    <p:sldId id="297" r:id="rId38"/>
    <p:sldId id="298" r:id="rId39"/>
    <p:sldId id="299" r:id="rId40"/>
    <p:sldId id="300" r:id="rId41"/>
    <p:sldId id="414" r:id="rId42"/>
    <p:sldId id="395" r:id="rId43"/>
    <p:sldId id="266" r:id="rId44"/>
    <p:sldId id="345" r:id="rId45"/>
    <p:sldId id="346" r:id="rId46"/>
    <p:sldId id="347" r:id="rId47"/>
    <p:sldId id="348" r:id="rId48"/>
    <p:sldId id="349" r:id="rId49"/>
    <p:sldId id="350" r:id="rId50"/>
    <p:sldId id="415" r:id="rId51"/>
    <p:sldId id="396" r:id="rId52"/>
    <p:sldId id="259" r:id="rId53"/>
    <p:sldId id="301" r:id="rId54"/>
    <p:sldId id="302" r:id="rId55"/>
    <p:sldId id="303" r:id="rId56"/>
    <p:sldId id="304" r:id="rId57"/>
    <p:sldId id="305" r:id="rId58"/>
    <p:sldId id="306" r:id="rId59"/>
    <p:sldId id="416" r:id="rId60"/>
    <p:sldId id="397" r:id="rId61"/>
    <p:sldId id="267" r:id="rId62"/>
    <p:sldId id="351" r:id="rId63"/>
    <p:sldId id="352" r:id="rId64"/>
    <p:sldId id="353" r:id="rId65"/>
    <p:sldId id="354" r:id="rId66"/>
    <p:sldId id="355" r:id="rId67"/>
    <p:sldId id="356" r:id="rId68"/>
    <p:sldId id="417" r:id="rId69"/>
    <p:sldId id="398" r:id="rId70"/>
    <p:sldId id="260" r:id="rId71"/>
    <p:sldId id="307" r:id="rId72"/>
    <p:sldId id="308" r:id="rId73"/>
    <p:sldId id="309" r:id="rId74"/>
    <p:sldId id="310" r:id="rId75"/>
    <p:sldId id="311" r:id="rId76"/>
    <p:sldId id="312" r:id="rId77"/>
    <p:sldId id="418" r:id="rId78"/>
    <p:sldId id="399" r:id="rId79"/>
    <p:sldId id="268" r:id="rId80"/>
    <p:sldId id="357" r:id="rId81"/>
    <p:sldId id="358" r:id="rId82"/>
    <p:sldId id="359" r:id="rId83"/>
    <p:sldId id="360" r:id="rId84"/>
    <p:sldId id="361" r:id="rId85"/>
    <p:sldId id="362" r:id="rId86"/>
    <p:sldId id="419" r:id="rId87"/>
    <p:sldId id="400" r:id="rId88"/>
    <p:sldId id="261" r:id="rId89"/>
    <p:sldId id="313" r:id="rId90"/>
    <p:sldId id="314" r:id="rId91"/>
    <p:sldId id="315" r:id="rId92"/>
    <p:sldId id="316" r:id="rId93"/>
    <p:sldId id="317" r:id="rId94"/>
    <p:sldId id="318" r:id="rId95"/>
    <p:sldId id="420" r:id="rId96"/>
    <p:sldId id="401" r:id="rId97"/>
    <p:sldId id="269" r:id="rId98"/>
    <p:sldId id="363" r:id="rId99"/>
    <p:sldId id="364" r:id="rId100"/>
    <p:sldId id="365" r:id="rId101"/>
    <p:sldId id="366" r:id="rId102"/>
    <p:sldId id="367" r:id="rId103"/>
    <p:sldId id="368" r:id="rId104"/>
    <p:sldId id="421" r:id="rId105"/>
    <p:sldId id="402" r:id="rId106"/>
    <p:sldId id="262" r:id="rId107"/>
    <p:sldId id="319" r:id="rId108"/>
    <p:sldId id="320" r:id="rId109"/>
    <p:sldId id="321" r:id="rId110"/>
    <p:sldId id="322" r:id="rId111"/>
    <p:sldId id="323" r:id="rId112"/>
    <p:sldId id="324" r:id="rId113"/>
    <p:sldId id="422" r:id="rId114"/>
    <p:sldId id="403" r:id="rId115"/>
    <p:sldId id="270" r:id="rId116"/>
    <p:sldId id="369" r:id="rId117"/>
    <p:sldId id="370" r:id="rId118"/>
    <p:sldId id="371" r:id="rId119"/>
    <p:sldId id="372" r:id="rId120"/>
    <p:sldId id="373" r:id="rId121"/>
    <p:sldId id="374" r:id="rId122"/>
    <p:sldId id="423" r:id="rId123"/>
    <p:sldId id="404" r:id="rId124"/>
    <p:sldId id="263" r:id="rId125"/>
    <p:sldId id="325" r:id="rId126"/>
    <p:sldId id="326" r:id="rId127"/>
    <p:sldId id="327" r:id="rId128"/>
    <p:sldId id="328" r:id="rId129"/>
    <p:sldId id="329" r:id="rId130"/>
    <p:sldId id="330" r:id="rId131"/>
    <p:sldId id="424" r:id="rId132"/>
    <p:sldId id="405" r:id="rId133"/>
    <p:sldId id="271" r:id="rId134"/>
    <p:sldId id="375" r:id="rId135"/>
    <p:sldId id="376" r:id="rId136"/>
    <p:sldId id="377" r:id="rId137"/>
    <p:sldId id="378" r:id="rId138"/>
    <p:sldId id="379" r:id="rId139"/>
    <p:sldId id="380" r:id="rId140"/>
    <p:sldId id="425" r:id="rId141"/>
    <p:sldId id="406" r:id="rId142"/>
    <p:sldId id="272" r:id="rId143"/>
    <p:sldId id="381" r:id="rId144"/>
    <p:sldId id="382" r:id="rId145"/>
    <p:sldId id="383" r:id="rId146"/>
    <p:sldId id="384" r:id="rId147"/>
    <p:sldId id="385" r:id="rId148"/>
    <p:sldId id="386" r:id="rId149"/>
    <p:sldId id="426" r:id="rId150"/>
    <p:sldId id="407" r:id="rId151"/>
    <p:sldId id="264" r:id="rId152"/>
    <p:sldId id="331" r:id="rId153"/>
    <p:sldId id="332" r:id="rId154"/>
    <p:sldId id="333" r:id="rId155"/>
    <p:sldId id="334" r:id="rId156"/>
    <p:sldId id="335" r:id="rId157"/>
    <p:sldId id="336" r:id="rId158"/>
    <p:sldId id="427" r:id="rId159"/>
    <p:sldId id="408" r:id="rId160"/>
    <p:sldId id="273" r:id="rId161"/>
    <p:sldId id="387" r:id="rId162"/>
    <p:sldId id="388" r:id="rId163"/>
    <p:sldId id="389" r:id="rId164"/>
    <p:sldId id="390" r:id="rId165"/>
    <p:sldId id="391" r:id="rId166"/>
    <p:sldId id="392" r:id="rId167"/>
    <p:sldId id="428" r:id="rId168"/>
    <p:sldId id="409" r:id="rId169"/>
    <p:sldId id="410" r:id="rId170"/>
    <p:sldId id="429" r:id="rId171"/>
    <p:sldId id="430" r:id="rId172"/>
    <p:sldId id="286" r:id="rId173"/>
    <p:sldId id="287" r:id="rId17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theme" Target="theme/theme1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presProps" Target="presProp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6C8-1567-4F31-AC9F-7E79E6084C11}" type="datetimeFigureOut">
              <a:rPr lang="en-IE" smtClean="0"/>
              <a:t>07/03/2023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6E6-43E6-4B04-A085-3500F619FF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544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6C8-1567-4F31-AC9F-7E79E6084C11}" type="datetimeFigureOut">
              <a:rPr lang="en-IE" smtClean="0"/>
              <a:t>07/03/2023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6E6-43E6-4B04-A085-3500F619FF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6655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6C8-1567-4F31-AC9F-7E79E6084C11}" type="datetimeFigureOut">
              <a:rPr lang="en-IE" smtClean="0"/>
              <a:t>07/03/2023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6E6-43E6-4B04-A085-3500F619FF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685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6C8-1567-4F31-AC9F-7E79E6084C11}" type="datetimeFigureOut">
              <a:rPr lang="en-IE" smtClean="0"/>
              <a:t>07/03/2023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6E6-43E6-4B04-A085-3500F619FF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301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6C8-1567-4F31-AC9F-7E79E6084C11}" type="datetimeFigureOut">
              <a:rPr lang="en-IE" smtClean="0"/>
              <a:t>07/03/2023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6E6-43E6-4B04-A085-3500F619FF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5380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6C8-1567-4F31-AC9F-7E79E6084C11}" type="datetimeFigureOut">
              <a:rPr lang="en-IE" smtClean="0"/>
              <a:t>07/03/2023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6E6-43E6-4B04-A085-3500F619FF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3971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6C8-1567-4F31-AC9F-7E79E6084C11}" type="datetimeFigureOut">
              <a:rPr lang="en-IE" smtClean="0"/>
              <a:t>07/03/2023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6E6-43E6-4B04-A085-3500F619FF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1978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6C8-1567-4F31-AC9F-7E79E6084C11}" type="datetimeFigureOut">
              <a:rPr lang="en-IE" smtClean="0"/>
              <a:t>07/03/2023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6E6-43E6-4B04-A085-3500F619FF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8601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6C8-1567-4F31-AC9F-7E79E6084C11}" type="datetimeFigureOut">
              <a:rPr lang="en-IE" smtClean="0"/>
              <a:t>07/03/2023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6E6-43E6-4B04-A085-3500F619FF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83896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6C8-1567-4F31-AC9F-7E79E6084C11}" type="datetimeFigureOut">
              <a:rPr lang="en-IE" smtClean="0"/>
              <a:t>07/03/2023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6E6-43E6-4B04-A085-3500F619FF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930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6C8-1567-4F31-AC9F-7E79E6084C11}" type="datetimeFigureOut">
              <a:rPr lang="en-IE" smtClean="0"/>
              <a:t>07/03/2023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236E6-43E6-4B04-A085-3500F619FF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7834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F836C8-1567-4F31-AC9F-7E79E6084C11}" type="datetimeFigureOut">
              <a:rPr lang="en-IE" smtClean="0"/>
              <a:t>07/03/2023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236E6-43E6-4B04-A085-3500F619FF6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4574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1.jpeg"/><Relationship Id="rId4" Type="http://schemas.openxmlformats.org/officeDocument/2006/relationships/image" Target="../media/image39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9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15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0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15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5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5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5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45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15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5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15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0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0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0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2.jpeg"/><Relationship Id="rId4" Type="http://schemas.openxmlformats.org/officeDocument/2006/relationships/image" Target="../media/image50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15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5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5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57.jpeg"/><Relationship Id="rId4" Type="http://schemas.openxmlformats.org/officeDocument/2006/relationships/image" Target="../media/image55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5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5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15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65.png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2.png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2.png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2.png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2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2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62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15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hyperlink" Target="https://www.teacherspayteachers.com/Store/Clipartino" TargetMode="External"/><Relationship Id="rId18" Type="http://schemas.openxmlformats.org/officeDocument/2006/relationships/hyperlink" Target="https://www.teacherspayteachers.com/Store/Educlips" TargetMode="External"/><Relationship Id="rId3" Type="http://schemas.openxmlformats.org/officeDocument/2006/relationships/image" Target="../media/image3.jpeg"/><Relationship Id="rId21" Type="http://schemas.openxmlformats.org/officeDocument/2006/relationships/hyperlink" Target="https://www.teacherspayteachers.com/Store/Zip-a-dee-doo-dah-Designs" TargetMode="External"/><Relationship Id="rId7" Type="http://schemas.openxmlformats.org/officeDocument/2006/relationships/hyperlink" Target="https://www.textgiraffe.com/" TargetMode="External"/><Relationship Id="rId12" Type="http://schemas.openxmlformats.org/officeDocument/2006/relationships/image" Target="../media/image71.jpeg"/><Relationship Id="rId17" Type="http://schemas.openxmlformats.org/officeDocument/2006/relationships/image" Target="../media/image74.png"/><Relationship Id="rId25" Type="http://schemas.openxmlformats.org/officeDocument/2006/relationships/hyperlink" Target="https://www.teacherspayteachers.com/Store/Photo-Clipz" TargetMode="External"/><Relationship Id="rId2" Type="http://schemas.openxmlformats.org/officeDocument/2006/relationships/image" Target="../media/image2.jpeg"/><Relationship Id="rId16" Type="http://schemas.openxmlformats.org/officeDocument/2006/relationships/image" Target="../media/image73.png"/><Relationship Id="rId20" Type="http://schemas.openxmlformats.org/officeDocument/2006/relationships/hyperlink" Target="https://www.teacherspayteachers.com/Store/P4-Clips-Trioriginal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11" Type="http://schemas.openxmlformats.org/officeDocument/2006/relationships/image" Target="../media/image70.png"/><Relationship Id="rId24" Type="http://schemas.openxmlformats.org/officeDocument/2006/relationships/image" Target="../media/image77.jpeg"/><Relationship Id="rId5" Type="http://schemas.openxmlformats.org/officeDocument/2006/relationships/image" Target="../media/image67.jpeg"/><Relationship Id="rId15" Type="http://schemas.openxmlformats.org/officeDocument/2006/relationships/hyperlink" Target="https://www.teacherspayteachers.com/Store/Krista-Wallden-Creative-Clips" TargetMode="External"/><Relationship Id="rId23" Type="http://schemas.openxmlformats.org/officeDocument/2006/relationships/image" Target="../media/image76.jpeg"/><Relationship Id="rId10" Type="http://schemas.openxmlformats.org/officeDocument/2006/relationships/hyperlink" Target="https://www.teacherspayteachers.com/Store/Creating4-The-Classroom" TargetMode="External"/><Relationship Id="rId19" Type="http://schemas.openxmlformats.org/officeDocument/2006/relationships/hyperlink" Target="https://www.teacherspayteachers.com/Store/Laine-Sutherland-Designs" TargetMode="External"/><Relationship Id="rId4" Type="http://schemas.openxmlformats.org/officeDocument/2006/relationships/hyperlink" Target="https://depositphotos.com/" TargetMode="External"/><Relationship Id="rId9" Type="http://schemas.openxmlformats.org/officeDocument/2006/relationships/hyperlink" Target="https://www.teacherspayteachers.com/Store/Whimsy-Clips" TargetMode="External"/><Relationship Id="rId14" Type="http://schemas.openxmlformats.org/officeDocument/2006/relationships/image" Target="../media/image72.png"/><Relationship Id="rId22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1.png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2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1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1.jpeg"/><Relationship Id="rId4" Type="http://schemas.openxmlformats.org/officeDocument/2006/relationships/image" Target="../media/image2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3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3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1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15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1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9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3FFF0B9-319F-040D-C590-D6EE7C123A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559" y="-334995"/>
            <a:ext cx="4218441" cy="2438405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BD5A5A49-2904-B9F8-B40E-2D2D0925ABF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56" y="2731437"/>
            <a:ext cx="7510287" cy="2438405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8B8E76-AA71-B356-48DF-DA28186C7F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777" y="1049545"/>
            <a:ext cx="6437389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51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3F49B03-0FB6-2607-369E-4917BF5A6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55766"/>
            <a:ext cx="3779528" cy="24384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Scríobh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uimhir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 mile,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ocht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gcéad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daichead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seacht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174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507808" y="1986579"/>
            <a:ext cx="6928290" cy="288015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ainm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changarú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óg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D657E2-5AE4-E179-69FC-11E6E794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877064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E40DE08-4CF1-5B3A-F358-12D95D51C78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143359-9C7B-6D37-2085-3AD56362AA5E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Joey</a:t>
            </a:r>
          </a:p>
        </p:txBody>
      </p:sp>
    </p:spTree>
    <p:extLst>
      <p:ext uri="{BB962C8B-B14F-4D97-AF65-F5344CB8AC3E}">
        <p14:creationId xmlns:p14="http://schemas.microsoft.com/office/powerpoint/2010/main" val="107441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576417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scannán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D657E2-5AE4-E179-69FC-11E6E794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877064" cy="2438405"/>
          </a:xfrm>
          <a:prstGeom prst="rect">
            <a:avLst/>
          </a:prstGeom>
        </p:spPr>
      </p:pic>
      <p:pic>
        <p:nvPicPr>
          <p:cNvPr id="2050" name="Picture 2" descr="An Cailín Ciúin review: Delicately beautiful Irish film lives up to its  billing – The Irish Times">
            <a:extLst>
              <a:ext uri="{FF2B5EF4-FFF2-40B4-BE49-F238E27FC236}">
                <a16:creationId xmlns:a16="http://schemas.microsoft.com/office/drawing/2014/main" id="{B72E072A-121C-4A46-6E79-092A3C40E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175" y="1864200"/>
            <a:ext cx="3129600" cy="31296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605BF29-D316-D954-D7BD-3510FC0F1EB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F4EF43-FA3D-5C02-6F80-14E9C60233AF}"/>
              </a:ext>
            </a:extLst>
          </p:cNvPr>
          <p:cNvSpPr txBox="1"/>
          <p:nvPr/>
        </p:nvSpPr>
        <p:spPr>
          <a:xfrm>
            <a:off x="2848602" y="5885718"/>
            <a:ext cx="267476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Cailín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Ciúin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40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77606" y="1991265"/>
            <a:ext cx="6928290" cy="328356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scríobh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leabhair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“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Fing</a:t>
            </a:r>
            <a:r>
              <a:rPr lang="en-IE" sz="5400" b="1" dirty="0">
                <a:ln w="19050">
                  <a:noFill/>
                </a:ln>
                <a:latin typeface="+mn-lt"/>
              </a:rPr>
              <a:t>”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agus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“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Spaceboy</a:t>
            </a:r>
            <a:r>
              <a:rPr lang="en-IE" sz="5400" b="1" dirty="0">
                <a:ln w="19050">
                  <a:noFill/>
                </a:ln>
                <a:latin typeface="+mn-lt"/>
              </a:rPr>
              <a:t>”?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D657E2-5AE4-E179-69FC-11E6E794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877064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3893BB13-33B4-4D65-4C94-4333B1CD151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2BDDBDE-24F8-8AC1-7177-8A2393AD4DD6}"/>
              </a:ext>
            </a:extLst>
          </p:cNvPr>
          <p:cNvSpPr txBox="1"/>
          <p:nvPr/>
        </p:nvSpPr>
        <p:spPr>
          <a:xfrm>
            <a:off x="2922494" y="5885718"/>
            <a:ext cx="285406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David Walliams</a:t>
            </a:r>
          </a:p>
        </p:txBody>
      </p:sp>
    </p:spTree>
    <p:extLst>
      <p:ext uri="{BB962C8B-B14F-4D97-AF65-F5344CB8AC3E}">
        <p14:creationId xmlns:p14="http://schemas.microsoft.com/office/powerpoint/2010/main" val="176442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956393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mhéad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imreoir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fhoireann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cispheile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D657E2-5AE4-E179-69FC-11E6E794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877064" cy="243840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47064D-D02B-70C2-E1C7-22DF077BEC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914" y="1867120"/>
            <a:ext cx="3072550" cy="3123759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14F1FB4-A3B9-DD44-2F14-213A5FF93DB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4DF0475-5FFB-4989-EF32-C1EDAEC698D1}"/>
              </a:ext>
            </a:extLst>
          </p:cNvPr>
          <p:cNvSpPr txBox="1"/>
          <p:nvPr/>
        </p:nvSpPr>
        <p:spPr>
          <a:xfrm>
            <a:off x="3101788" y="5885718"/>
            <a:ext cx="242158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Cúigear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(5)</a:t>
            </a:r>
          </a:p>
        </p:txBody>
      </p:sp>
    </p:spTree>
    <p:extLst>
      <p:ext uri="{BB962C8B-B14F-4D97-AF65-F5344CB8AC3E}">
        <p14:creationId xmlns:p14="http://schemas.microsoft.com/office/powerpoint/2010/main" val="60726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CAA1130-FD4D-3BF3-0DB9-E2CD846CF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91" y="2209797"/>
            <a:ext cx="4559817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3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55983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fath</a:t>
            </a:r>
            <a:r>
              <a:rPr lang="en-IE" b="1" dirty="0">
                <a:ln w="19050">
                  <a:noFill/>
                </a:ln>
                <a:latin typeface="+mn-lt"/>
              </a:rPr>
              <a:t> go </a:t>
            </a:r>
            <a:r>
              <a:rPr lang="en-IE" b="1" dirty="0" err="1">
                <a:ln w="19050">
                  <a:noFill/>
                </a:ln>
                <a:latin typeface="+mn-lt"/>
              </a:rPr>
              <a:t>mbíonn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bogha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báistí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tinn</a:t>
            </a:r>
            <a:r>
              <a:rPr lang="en-IE" b="1" dirty="0">
                <a:ln w="19050">
                  <a:noFill/>
                </a:ln>
                <a:latin typeface="+mn-lt"/>
              </a:rPr>
              <a:t> go </a:t>
            </a:r>
            <a:r>
              <a:rPr lang="en-IE" b="1" dirty="0" err="1">
                <a:ln w="19050">
                  <a:noFill/>
                </a:ln>
                <a:latin typeface="+mn-lt"/>
              </a:rPr>
              <a:t>minic</a:t>
            </a:r>
            <a:r>
              <a:rPr lang="en-IE" b="1" dirty="0">
                <a:ln w="19050">
                  <a:noFill/>
                </a:ln>
                <a:latin typeface="+mn-lt"/>
              </a:rPr>
              <a:t>?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32E779C0-89BA-C4F3-3E84-C3C727258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" y="-470036"/>
            <a:ext cx="4559817" cy="243840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DFE0E2D-F36E-E22A-8588-B8DD4A5B9655}"/>
              </a:ext>
            </a:extLst>
          </p:cNvPr>
          <p:cNvSpPr txBox="1">
            <a:spLocks/>
          </p:cNvSpPr>
          <p:nvPr/>
        </p:nvSpPr>
        <p:spPr>
          <a:xfrm>
            <a:off x="464547" y="3794294"/>
            <a:ext cx="6928290" cy="9329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Mar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tá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sí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“ill-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daite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”!!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30504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F23044F-1CCF-CE73-D233-EA048827DB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276" y="2209797"/>
            <a:ext cx="3901448" cy="2438405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818536C-E37E-7F43-CBC0-B8F069A7AF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80" y="518628"/>
            <a:ext cx="2727966" cy="5516891"/>
          </a:xfrm>
          <a:prstGeom prst="rect">
            <a:avLst/>
          </a:prstGeom>
        </p:spPr>
      </p:pic>
      <p:pic>
        <p:nvPicPr>
          <p:cNvPr id="3" name="Picture 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C107E3D0-3750-5BC2-7457-A1F82AB7DB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62" y="536917"/>
            <a:ext cx="2414021" cy="54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5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821923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b="1" dirty="0">
                <a:ln w="19050">
                  <a:noFill/>
                </a:ln>
                <a:latin typeface="+mn-lt"/>
              </a:rPr>
              <a:t>Nuair a </a:t>
            </a:r>
            <a:r>
              <a:rPr lang="en-IE" b="1" dirty="0" err="1">
                <a:ln w="19050">
                  <a:noFill/>
                </a:ln>
                <a:latin typeface="+mn-lt"/>
              </a:rPr>
              <a:t>meascann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tú</a:t>
            </a:r>
            <a:r>
              <a:rPr lang="en-IE" b="1" dirty="0">
                <a:ln w="19050">
                  <a:noFill/>
                </a:ln>
                <a:latin typeface="+mn-lt"/>
              </a:rPr>
              <a:t> an </a:t>
            </a:r>
            <a:r>
              <a:rPr lang="en-IE" b="1" dirty="0" err="1">
                <a:ln w="19050">
                  <a:noFill/>
                </a:ln>
                <a:latin typeface="+mn-lt"/>
              </a:rPr>
              <a:t>dath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buí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agus</a:t>
            </a:r>
            <a:r>
              <a:rPr lang="en-IE" b="1" dirty="0">
                <a:ln w="19050">
                  <a:noFill/>
                </a:ln>
                <a:latin typeface="+mn-lt"/>
              </a:rPr>
              <a:t> an </a:t>
            </a:r>
            <a:r>
              <a:rPr lang="en-IE" b="1" dirty="0" err="1">
                <a:ln w="19050">
                  <a:noFill/>
                </a:ln>
                <a:latin typeface="+mn-lt"/>
              </a:rPr>
              <a:t>dath</a:t>
            </a:r>
            <a:r>
              <a:rPr lang="en-IE" b="1" dirty="0">
                <a:ln w="19050">
                  <a:noFill/>
                </a:ln>
                <a:latin typeface="+mn-lt"/>
              </a:rPr>
              <a:t> gorm, </a:t>
            </a:r>
            <a:r>
              <a:rPr lang="en-IE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dath</a:t>
            </a:r>
            <a:r>
              <a:rPr lang="en-IE" b="1" dirty="0">
                <a:ln w="19050">
                  <a:noFill/>
                </a:ln>
                <a:latin typeface="+mn-lt"/>
              </a:rPr>
              <a:t> a </a:t>
            </a:r>
            <a:r>
              <a:rPr lang="en-IE" b="1" dirty="0" err="1">
                <a:ln w="19050">
                  <a:noFill/>
                </a:ln>
                <a:latin typeface="+mn-lt"/>
              </a:rPr>
              <a:t>fhaigheann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tú</a:t>
            </a:r>
            <a:r>
              <a:rPr lang="en-IE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3C9106-6EB2-12FB-F413-3014DA0A1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38512"/>
            <a:ext cx="3901448" cy="24384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6F6696D-CFBA-99B8-0F09-AF91FDAD9C50}"/>
              </a:ext>
            </a:extLst>
          </p:cNvPr>
          <p:cNvGrpSpPr/>
          <p:nvPr/>
        </p:nvGrpSpPr>
        <p:grpSpPr>
          <a:xfrm>
            <a:off x="5959509" y="1878105"/>
            <a:ext cx="1810871" cy="3101789"/>
            <a:chOff x="5887792" y="1791359"/>
            <a:chExt cx="1810871" cy="310178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F354EBC-B63B-2C73-C287-D21275E3A909}"/>
                </a:ext>
              </a:extLst>
            </p:cNvPr>
            <p:cNvSpPr/>
            <p:nvPr/>
          </p:nvSpPr>
          <p:spPr>
            <a:xfrm>
              <a:off x="5887792" y="1791359"/>
              <a:ext cx="1810871" cy="18108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E13AC3-4567-B880-4B58-A18482EAB7B1}"/>
                </a:ext>
              </a:extLst>
            </p:cNvPr>
            <p:cNvSpPr/>
            <p:nvPr/>
          </p:nvSpPr>
          <p:spPr>
            <a:xfrm>
              <a:off x="5887792" y="3082277"/>
              <a:ext cx="1810871" cy="1810871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302514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7188605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chanann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amhrán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“Flowers”?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3C9106-6EB2-12FB-F413-3014DA0A1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38512"/>
            <a:ext cx="390144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5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mhéad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Feabhra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mbliain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bhisigh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3C9106-6EB2-12FB-F413-3014DA0A1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38512"/>
            <a:ext cx="390144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9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3F49B03-0FB6-2607-369E-4917BF5A6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55766"/>
            <a:ext cx="3779528" cy="24384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926298" cy="256926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scannán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1026" name="Picture 2" descr="Matilda the Musical review — Emma Thompson's Trunchbull lifts an uneven film  | Times2 | The Times">
            <a:extLst>
              <a:ext uri="{FF2B5EF4-FFF2-40B4-BE49-F238E27FC236}">
                <a16:creationId xmlns:a16="http://schemas.microsoft.com/office/drawing/2014/main" id="{D72AE1B1-3E10-8818-A96F-508DA2FC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425" y="1700808"/>
            <a:ext cx="4319678" cy="287978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72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033029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tír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3C9106-6EB2-12FB-F413-3014DA0A1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38512"/>
            <a:ext cx="3901448" cy="2438405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CB1B480-FFF0-9EF1-E7C6-4BF7D3DD50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437" y="2227334"/>
            <a:ext cx="4027553" cy="27497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8701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337829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Uachtarán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hÉireann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3C9106-6EB2-12FB-F413-3014DA0A1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38512"/>
            <a:ext cx="3901448" cy="2438405"/>
          </a:xfrm>
          <a:prstGeom prst="rect">
            <a:avLst/>
          </a:prstGeom>
        </p:spPr>
      </p:pic>
      <p:pic>
        <p:nvPicPr>
          <p:cNvPr id="4098" name="Picture 2" descr="Michael D. Higgins - Wikipedia">
            <a:extLst>
              <a:ext uri="{FF2B5EF4-FFF2-40B4-BE49-F238E27FC236}">
                <a16:creationId xmlns:a16="http://schemas.microsoft.com/office/drawing/2014/main" id="{3C7DD83E-E1C2-6FD3-E87A-A459E3E6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321" y="1954277"/>
            <a:ext cx="2024342" cy="294944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26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luach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uimhir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Rómhánach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 MDCCXXIV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3C9106-6EB2-12FB-F413-3014DA0A1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38512"/>
            <a:ext cx="390144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B487FBA5-ECE1-12F8-0FB4-E0A67F0977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82" y="2209797"/>
            <a:ext cx="470612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71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55983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fath</a:t>
            </a:r>
            <a:r>
              <a:rPr lang="en-IE" b="1" dirty="0">
                <a:ln w="19050">
                  <a:noFill/>
                </a:ln>
                <a:latin typeface="+mn-lt"/>
              </a:rPr>
              <a:t> go </a:t>
            </a:r>
            <a:r>
              <a:rPr lang="en-IE" b="1" dirty="0" err="1">
                <a:ln w="19050">
                  <a:noFill/>
                </a:ln>
                <a:latin typeface="+mn-lt"/>
              </a:rPr>
              <a:t>raibh</a:t>
            </a:r>
            <a:r>
              <a:rPr lang="en-IE" b="1" dirty="0">
                <a:ln w="19050">
                  <a:noFill/>
                </a:ln>
                <a:latin typeface="+mn-lt"/>
              </a:rPr>
              <a:t> an </a:t>
            </a:r>
            <a:r>
              <a:rPr lang="en-IE" b="1" dirty="0" err="1">
                <a:ln w="19050">
                  <a:noFill/>
                </a:ln>
                <a:latin typeface="+mn-lt"/>
              </a:rPr>
              <a:t>bó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caillte</a:t>
            </a:r>
            <a:r>
              <a:rPr lang="en-IE" b="1" dirty="0">
                <a:ln w="19050">
                  <a:noFill/>
                </a:ln>
                <a:latin typeface="+mn-lt"/>
              </a:rPr>
              <a:t>?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FE0E2D-F36E-E22A-8588-B8DD4A5B9655}"/>
              </a:ext>
            </a:extLst>
          </p:cNvPr>
          <p:cNvSpPr txBox="1">
            <a:spLocks/>
          </p:cNvSpPr>
          <p:nvPr/>
        </p:nvSpPr>
        <p:spPr>
          <a:xfrm>
            <a:off x="464547" y="3794294"/>
            <a:ext cx="6928290" cy="9329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D’imigh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sé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amúúúúú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!!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A15B1A5-2589-3BD9-581C-C5818082A8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" y="-471217"/>
            <a:ext cx="470612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1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D4DB8F6-9FCF-4E0E-F20D-9F98E67D2C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69" y="2209795"/>
            <a:ext cx="3925832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7DAEF-855B-0FFC-4D63-087DF28BDD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955" y="2209796"/>
            <a:ext cx="3706376" cy="2438405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29993F7-BEA6-F5B5-F287-8A1A470B61E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469" y="217699"/>
            <a:ext cx="3579064" cy="23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77607" y="1991265"/>
            <a:ext cx="6928290" cy="305945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>
                <a:ln w="19050">
                  <a:noFill/>
                </a:ln>
                <a:latin typeface="+mn-lt"/>
              </a:rPr>
              <a:t>Cad í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príomhchathair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Gréige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(Greece)?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AB0D80E-278A-C2C9-310E-BEFF4F3AD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04007"/>
            <a:ext cx="3925832" cy="24384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B0C118D-5152-F624-FF9C-38F7049648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8B3C99-4901-967A-0211-E84F1B9883F7}"/>
              </a:ext>
            </a:extLst>
          </p:cNvPr>
          <p:cNvSpPr txBox="1"/>
          <p:nvPr/>
        </p:nvSpPr>
        <p:spPr>
          <a:xfrm>
            <a:off x="2608729" y="5885718"/>
            <a:ext cx="339762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Aithin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(Athens)</a:t>
            </a:r>
          </a:p>
        </p:txBody>
      </p:sp>
    </p:spTree>
    <p:extLst>
      <p:ext uri="{BB962C8B-B14F-4D97-AF65-F5344CB8AC3E}">
        <p14:creationId xmlns:p14="http://schemas.microsoft.com/office/powerpoint/2010/main" val="209955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404501" y="2034398"/>
            <a:ext cx="6928290" cy="295187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Liom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leat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leis,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léi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___,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libh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.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AB0D80E-278A-C2C9-310E-BEFF4F3AD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04007"/>
            <a:ext cx="3925832" cy="24384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BE8AA41-8AE6-153A-9156-66C3906699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CAF0BF-B646-FF1A-0F92-4E5D8539CBCF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Linn</a:t>
            </a:r>
          </a:p>
        </p:txBody>
      </p:sp>
    </p:spTree>
    <p:extLst>
      <p:ext uri="{BB962C8B-B14F-4D97-AF65-F5344CB8AC3E}">
        <p14:creationId xmlns:p14="http://schemas.microsoft.com/office/powerpoint/2010/main" val="16084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86571" y="2034398"/>
            <a:ext cx="6928290" cy="304152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sort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béar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itheann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bambú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de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ghnáth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AB0D80E-278A-C2C9-310E-BEFF4F3AD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04007"/>
            <a:ext cx="3925832" cy="24384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BA8D10AC-0541-6E6D-9090-EAC8FD28FEC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3FF4B4-82E3-33A2-3DD7-E3B75D668604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Panda</a:t>
            </a:r>
          </a:p>
        </p:txBody>
      </p:sp>
    </p:spTree>
    <p:extLst>
      <p:ext uri="{BB962C8B-B14F-4D97-AF65-F5344CB8AC3E}">
        <p14:creationId xmlns:p14="http://schemas.microsoft.com/office/powerpoint/2010/main" val="43949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633664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bainisteoir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foireann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sacar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hÉireann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AB0D80E-278A-C2C9-310E-BEFF4F3AD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04007"/>
            <a:ext cx="3925832" cy="2438405"/>
          </a:xfrm>
          <a:prstGeom prst="rect">
            <a:avLst/>
          </a:prstGeom>
        </p:spPr>
      </p:pic>
      <p:pic>
        <p:nvPicPr>
          <p:cNvPr id="3074" name="Picture 2" descr="Houston Dash apologise to players subject to alleged misconduct by Vera Pauw">
            <a:extLst>
              <a:ext uri="{FF2B5EF4-FFF2-40B4-BE49-F238E27FC236}">
                <a16:creationId xmlns:a16="http://schemas.microsoft.com/office/drawing/2014/main" id="{8DE3D317-7E78-C559-7597-2FC6D62F3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0189" y="2017018"/>
            <a:ext cx="2775470" cy="317042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3A522B0-F5E0-1AD2-2E7C-5B1F31E72C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C801FB-97B1-20C7-E771-96AA8C2B043B}"/>
              </a:ext>
            </a:extLst>
          </p:cNvPr>
          <p:cNvSpPr txBox="1"/>
          <p:nvPr/>
        </p:nvSpPr>
        <p:spPr>
          <a:xfrm>
            <a:off x="3290048" y="5885718"/>
            <a:ext cx="2233324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Vera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Pauw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18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3F49B03-0FB6-2607-369E-4917BF5A6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55766"/>
            <a:ext cx="3779528" cy="24384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tír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amháin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inár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tharla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crith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talún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(earthquake)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Feabhra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6, 2023.</a:t>
            </a:r>
          </a:p>
        </p:txBody>
      </p:sp>
    </p:spTree>
    <p:extLst>
      <p:ext uri="{BB962C8B-B14F-4D97-AF65-F5344CB8AC3E}">
        <p14:creationId xmlns:p14="http://schemas.microsoft.com/office/powerpoint/2010/main" val="15457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404500" y="1991265"/>
            <a:ext cx="6928290" cy="33911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Fíor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nó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bréagach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–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cósta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ag Co. Ros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Comáin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AB0D80E-278A-C2C9-310E-BEFF4F3AD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04007"/>
            <a:ext cx="3925832" cy="24384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54DE37E-1FE8-2872-BECD-CBADAE08AB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D59498-0372-CDE1-B81A-18F88E450CC4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Bréagach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557899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spórt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cailín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ag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imirt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AB0D80E-278A-C2C9-310E-BEFF4F3AD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04007"/>
            <a:ext cx="3925832" cy="2438405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3629DDF-584A-8D3A-C954-93F50497B8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082" y="2209797"/>
            <a:ext cx="3840010" cy="2438406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E8B72BE-09C3-EA17-7B3A-C6517E709EA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2E6CAE-2D0E-3CBA-140D-58AD4DB17400}"/>
              </a:ext>
            </a:extLst>
          </p:cNvPr>
          <p:cNvSpPr txBox="1"/>
          <p:nvPr/>
        </p:nvSpPr>
        <p:spPr>
          <a:xfrm>
            <a:off x="3209366" y="5885718"/>
            <a:ext cx="277905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Leadóg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Bhoird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0B3F1C7-579A-2D8B-53AC-799E9EC9AC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66" y="2209797"/>
            <a:ext cx="4657353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836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55983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 err="1">
                <a:ln w="19050">
                  <a:noFill/>
                </a:ln>
                <a:latin typeface="+mn-lt"/>
              </a:rPr>
              <a:t>Céard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buí</a:t>
            </a:r>
            <a:r>
              <a:rPr lang="en-IE" b="1" dirty="0">
                <a:ln w="19050">
                  <a:noFill/>
                </a:ln>
                <a:latin typeface="+mn-lt"/>
              </a:rPr>
              <a:t> is </a:t>
            </a:r>
            <a:r>
              <a:rPr lang="en-IE" b="1" dirty="0" err="1">
                <a:ln w="19050">
                  <a:noFill/>
                </a:ln>
                <a:latin typeface="+mn-lt"/>
              </a:rPr>
              <a:t>dubh</a:t>
            </a:r>
            <a:r>
              <a:rPr lang="en-IE" b="1" dirty="0">
                <a:ln w="19050">
                  <a:noFill/>
                </a:ln>
                <a:latin typeface="+mn-lt"/>
              </a:rPr>
              <a:t>, is </a:t>
            </a:r>
            <a:r>
              <a:rPr lang="en-IE" b="1" dirty="0" err="1">
                <a:ln w="19050">
                  <a:noFill/>
                </a:ln>
                <a:latin typeface="+mn-lt"/>
              </a:rPr>
              <a:t>buí</a:t>
            </a:r>
            <a:r>
              <a:rPr lang="en-IE" b="1" dirty="0">
                <a:ln w="19050">
                  <a:noFill/>
                </a:ln>
                <a:latin typeface="+mn-lt"/>
              </a:rPr>
              <a:t> is </a:t>
            </a:r>
            <a:r>
              <a:rPr lang="en-IE" b="1" dirty="0" err="1">
                <a:ln w="19050">
                  <a:noFill/>
                </a:ln>
                <a:latin typeface="+mn-lt"/>
              </a:rPr>
              <a:t>dubh</a:t>
            </a:r>
            <a:r>
              <a:rPr lang="en-IE" b="1" dirty="0">
                <a:ln w="19050">
                  <a:noFill/>
                </a:ln>
                <a:latin typeface="+mn-lt"/>
              </a:rPr>
              <a:t>, is </a:t>
            </a:r>
            <a:r>
              <a:rPr lang="en-IE" b="1" dirty="0" err="1">
                <a:ln w="19050">
                  <a:noFill/>
                </a:ln>
                <a:latin typeface="+mn-lt"/>
              </a:rPr>
              <a:t>buí</a:t>
            </a:r>
            <a:r>
              <a:rPr lang="en-IE" b="1" dirty="0">
                <a:ln w="19050">
                  <a:noFill/>
                </a:ln>
                <a:latin typeface="+mn-lt"/>
              </a:rPr>
              <a:t> is </a:t>
            </a:r>
            <a:r>
              <a:rPr lang="en-IE" b="1" dirty="0" err="1">
                <a:ln w="19050">
                  <a:noFill/>
                </a:ln>
                <a:latin typeface="+mn-lt"/>
              </a:rPr>
              <a:t>dubh</a:t>
            </a:r>
            <a:r>
              <a:rPr lang="en-IE" b="1" dirty="0">
                <a:ln w="19050">
                  <a:noFill/>
                </a:ln>
                <a:latin typeface="+mn-lt"/>
              </a:rPr>
              <a:t>?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FE0E2D-F36E-E22A-8588-B8DD4A5B9655}"/>
              </a:ext>
            </a:extLst>
          </p:cNvPr>
          <p:cNvSpPr txBox="1">
            <a:spLocks/>
          </p:cNvSpPr>
          <p:nvPr/>
        </p:nvSpPr>
        <p:spPr>
          <a:xfrm>
            <a:off x="464547" y="3794293"/>
            <a:ext cx="6928290" cy="146781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Beach ag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titim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síos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an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staighre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!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681F91D-C166-12BD-0BF0-196662EB45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" y="-533403"/>
            <a:ext cx="4657353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5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913F418-8029-8883-0EBD-1AB1F1C9E4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1276" y="2209797"/>
            <a:ext cx="3901448" cy="2438405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D8246157-F364-63BD-0896-1C4CD92CAF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80" y="518628"/>
            <a:ext cx="2727966" cy="5516891"/>
          </a:xfrm>
          <a:prstGeom prst="rect">
            <a:avLst/>
          </a:prstGeom>
        </p:spPr>
      </p:pic>
      <p:pic>
        <p:nvPicPr>
          <p:cNvPr id="4" name="Picture 3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494A1E77-545E-B144-234F-477AAABB54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62" y="536917"/>
            <a:ext cx="2414021" cy="54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4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901448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mhí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mbíonn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Fhéile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Bríde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2A2BAC-E4D1-90F1-0C24-16E2B8E3A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901448" cy="2438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36E26-A921-10CD-0F80-28D1805CED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018" y="1811547"/>
            <a:ext cx="2626743" cy="26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4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contae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in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Éirinn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bhfuil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Caisleán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Bharraigh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2A2BAC-E4D1-90F1-0C24-16E2B8E3A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90144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8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seomra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teach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fheiceann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tú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cithfholcadán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2A2BAC-E4D1-90F1-0C24-16E2B8E3A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90144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4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425966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damhsa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2A2BAC-E4D1-90F1-0C24-16E2B8E3A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901448" cy="243840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8BB9AF-9F98-C755-673D-81E48D6A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984" y="1828800"/>
            <a:ext cx="3901449" cy="292608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7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tír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bhuaigh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Corn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Domhain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2022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gCatar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2A2BAC-E4D1-90F1-0C24-16E2B8E3A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90144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2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3F49B03-0FB6-2607-369E-4917BF5A6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55766"/>
            <a:ext cx="3779528" cy="24384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mhéad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contae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gCúige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Laighean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829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4000" b="1" dirty="0" err="1">
                <a:ln w="19050">
                  <a:noFill/>
                </a:ln>
                <a:latin typeface="+mn-lt"/>
              </a:rPr>
              <a:t>Fágann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an bus an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stáisiún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ag 7:45am.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Stopann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sé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5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uair</a:t>
            </a:r>
            <a:r>
              <a:rPr lang="en-IE" sz="4000" b="1" dirty="0">
                <a:ln w="19050">
                  <a:noFill/>
                </a:ln>
                <a:latin typeface="+mn-lt"/>
              </a:rPr>
              <a:t>, le 12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nóiméad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idir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gach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stop.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t-am é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nuair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shroicheann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sé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cúigiú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stop?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2A2BAC-E4D1-90F1-0C24-16E2B8E3A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90144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4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0FF598D-78D9-7B48-A1F2-202682CB3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70" y="2209797"/>
            <a:ext cx="4730506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20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55983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>
                <a:ln w="19050">
                  <a:noFill/>
                </a:ln>
                <a:latin typeface="+mn-lt"/>
              </a:rPr>
              <a:t>Cad a </a:t>
            </a:r>
            <a:r>
              <a:rPr lang="en-IE" b="1" dirty="0" err="1">
                <a:ln w="19050">
                  <a:noFill/>
                </a:ln>
                <a:latin typeface="+mn-lt"/>
              </a:rPr>
              <a:t>thugann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tú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shicín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sa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seomra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ranga</a:t>
            </a:r>
            <a:r>
              <a:rPr lang="en-IE" b="1" dirty="0">
                <a:ln w="19050">
                  <a:noFill/>
                </a:ln>
                <a:latin typeface="+mn-lt"/>
              </a:rPr>
              <a:t>?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FE0E2D-F36E-E22A-8588-B8DD4A5B9655}"/>
              </a:ext>
            </a:extLst>
          </p:cNvPr>
          <p:cNvSpPr txBox="1">
            <a:spLocks/>
          </p:cNvSpPr>
          <p:nvPr/>
        </p:nvSpPr>
        <p:spPr>
          <a:xfrm>
            <a:off x="464547" y="3794294"/>
            <a:ext cx="6928290" cy="889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Ar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Strae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!!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2E6E59C9-E5B4-C411-994A-0A66FA513A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" y="-543104"/>
            <a:ext cx="4730506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F23044F-1CCF-CE73-D233-EA048827DB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52" y="2209796"/>
            <a:ext cx="3901448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BEE0AE9-488D-1257-D426-BB24AFA966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955" y="2209796"/>
            <a:ext cx="3706376" cy="2438405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B6C78FA-B588-7E5A-7A86-6C9BA6A319F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469" y="217699"/>
            <a:ext cx="3579064" cy="23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3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821923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b="1" dirty="0">
                <a:ln w="19050">
                  <a:noFill/>
                </a:ln>
                <a:latin typeface="+mn-lt"/>
              </a:rPr>
              <a:t>Nuair a </a:t>
            </a:r>
            <a:r>
              <a:rPr lang="en-IE" b="1" dirty="0" err="1">
                <a:ln w="19050">
                  <a:noFill/>
                </a:ln>
                <a:latin typeface="+mn-lt"/>
              </a:rPr>
              <a:t>meascann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tú</a:t>
            </a:r>
            <a:r>
              <a:rPr lang="en-IE" b="1" dirty="0">
                <a:ln w="19050">
                  <a:noFill/>
                </a:ln>
                <a:latin typeface="+mn-lt"/>
              </a:rPr>
              <a:t> an </a:t>
            </a:r>
            <a:r>
              <a:rPr lang="en-IE" b="1" dirty="0" err="1">
                <a:ln w="19050">
                  <a:noFill/>
                </a:ln>
                <a:latin typeface="+mn-lt"/>
              </a:rPr>
              <a:t>dath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buí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agus</a:t>
            </a:r>
            <a:r>
              <a:rPr lang="en-IE" b="1" dirty="0">
                <a:ln w="19050">
                  <a:noFill/>
                </a:ln>
                <a:latin typeface="+mn-lt"/>
              </a:rPr>
              <a:t> an </a:t>
            </a:r>
            <a:r>
              <a:rPr lang="en-IE" b="1" dirty="0" err="1">
                <a:ln w="19050">
                  <a:noFill/>
                </a:ln>
                <a:latin typeface="+mn-lt"/>
              </a:rPr>
              <a:t>dath</a:t>
            </a:r>
            <a:r>
              <a:rPr lang="en-IE" b="1" dirty="0">
                <a:ln w="19050">
                  <a:noFill/>
                </a:ln>
                <a:latin typeface="+mn-lt"/>
              </a:rPr>
              <a:t> gorm, </a:t>
            </a:r>
            <a:r>
              <a:rPr lang="en-IE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dath</a:t>
            </a:r>
            <a:r>
              <a:rPr lang="en-IE" b="1" dirty="0">
                <a:ln w="19050">
                  <a:noFill/>
                </a:ln>
                <a:latin typeface="+mn-lt"/>
              </a:rPr>
              <a:t> a </a:t>
            </a:r>
            <a:r>
              <a:rPr lang="en-IE" b="1" dirty="0" err="1">
                <a:ln w="19050">
                  <a:noFill/>
                </a:ln>
                <a:latin typeface="+mn-lt"/>
              </a:rPr>
              <a:t>fhaigheann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tú</a:t>
            </a:r>
            <a:r>
              <a:rPr lang="en-IE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3C9106-6EB2-12FB-F413-3014DA0A1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38512"/>
            <a:ext cx="3901448" cy="243840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6F6696D-CFBA-99B8-0F09-AF91FDAD9C50}"/>
              </a:ext>
            </a:extLst>
          </p:cNvPr>
          <p:cNvGrpSpPr/>
          <p:nvPr/>
        </p:nvGrpSpPr>
        <p:grpSpPr>
          <a:xfrm>
            <a:off x="5959509" y="1878105"/>
            <a:ext cx="1810871" cy="3101789"/>
            <a:chOff x="5887792" y="1791359"/>
            <a:chExt cx="1810871" cy="310178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F354EBC-B63B-2C73-C287-D21275E3A909}"/>
                </a:ext>
              </a:extLst>
            </p:cNvPr>
            <p:cNvSpPr/>
            <p:nvPr/>
          </p:nvSpPr>
          <p:spPr>
            <a:xfrm>
              <a:off x="5887792" y="1791359"/>
              <a:ext cx="1810871" cy="1810871"/>
            </a:xfrm>
            <a:prstGeom prst="ellipse">
              <a:avLst/>
            </a:prstGeom>
            <a:solidFill>
              <a:srgbClr val="FFFF0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FE13AC3-4567-B880-4B58-A18482EAB7B1}"/>
                </a:ext>
              </a:extLst>
            </p:cNvPr>
            <p:cNvSpPr/>
            <p:nvPr/>
          </p:nvSpPr>
          <p:spPr>
            <a:xfrm>
              <a:off x="5887792" y="3082277"/>
              <a:ext cx="1810871" cy="1810871"/>
            </a:xfrm>
            <a:prstGeom prst="ellipse">
              <a:avLst/>
            </a:prstGeom>
            <a:solidFill>
              <a:srgbClr val="0070C0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4D02AE5-F651-EB8D-2D1D-8CA5EE19022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49E398-1717-2718-0144-2CAC8DBF88E3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Glas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21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402034" y="1924927"/>
            <a:ext cx="7188605" cy="31573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chanann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amhrán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“Flowers”?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3C9106-6EB2-12FB-F413-3014DA0A1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38512"/>
            <a:ext cx="3901448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2E713DF-AAA1-A76B-1EA3-BF524750D5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F9D981-AE07-4EDF-6F10-3496FAF44946}"/>
              </a:ext>
            </a:extLst>
          </p:cNvPr>
          <p:cNvSpPr txBox="1"/>
          <p:nvPr/>
        </p:nvSpPr>
        <p:spPr>
          <a:xfrm>
            <a:off x="3281082" y="5885718"/>
            <a:ext cx="224228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Miley Cyrus</a:t>
            </a:r>
          </a:p>
        </p:txBody>
      </p:sp>
    </p:spTree>
    <p:extLst>
      <p:ext uri="{BB962C8B-B14F-4D97-AF65-F5344CB8AC3E}">
        <p14:creationId xmlns:p14="http://schemas.microsoft.com/office/powerpoint/2010/main" val="245367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404500" y="1889068"/>
            <a:ext cx="6928290" cy="330149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mhéad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Feabhra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mbliain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bhisigh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3C9106-6EB2-12FB-F413-3014DA0A1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38512"/>
            <a:ext cx="3901448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CA5D5D5-CE8D-069C-5223-5622B70C5B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FA4D33-DB7B-47A2-7838-34BE93A8CAF7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0395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033029" cy="35435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tír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3C9106-6EB2-12FB-F413-3014DA0A1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38512"/>
            <a:ext cx="3901448" cy="2438405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CB1B480-FFF0-9EF1-E7C6-4BF7D3DD503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437" y="2227334"/>
            <a:ext cx="4027553" cy="274979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6A2BC12-ECFB-85D8-FC05-4EF648CF5F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F99F2C-1E55-CFD6-1CBA-3DE315FB5BBA}"/>
              </a:ext>
            </a:extLst>
          </p:cNvPr>
          <p:cNvSpPr txBox="1"/>
          <p:nvPr/>
        </p:nvSpPr>
        <p:spPr>
          <a:xfrm>
            <a:off x="2519082" y="5885718"/>
            <a:ext cx="370637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Astráil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(Australia)</a:t>
            </a:r>
          </a:p>
        </p:txBody>
      </p:sp>
    </p:spTree>
    <p:extLst>
      <p:ext uri="{BB962C8B-B14F-4D97-AF65-F5344CB8AC3E}">
        <p14:creationId xmlns:p14="http://schemas.microsoft.com/office/powerpoint/2010/main" val="343209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337829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Uachtarán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hÉireann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3C9106-6EB2-12FB-F413-3014DA0A1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38512"/>
            <a:ext cx="3901448" cy="2438405"/>
          </a:xfrm>
          <a:prstGeom prst="rect">
            <a:avLst/>
          </a:prstGeom>
        </p:spPr>
      </p:pic>
      <p:pic>
        <p:nvPicPr>
          <p:cNvPr id="4098" name="Picture 2" descr="Michael D. Higgins - Wikipedia">
            <a:extLst>
              <a:ext uri="{FF2B5EF4-FFF2-40B4-BE49-F238E27FC236}">
                <a16:creationId xmlns:a16="http://schemas.microsoft.com/office/drawing/2014/main" id="{3C7DD83E-E1C2-6FD3-E87A-A459E3E68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4321" y="1954277"/>
            <a:ext cx="2024342" cy="294944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0C3A201-93B9-DC43-75DE-E1588FE434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53BC9C-49C9-8FC0-711E-2D57D3CDD669}"/>
              </a:ext>
            </a:extLst>
          </p:cNvPr>
          <p:cNvSpPr txBox="1"/>
          <p:nvPr/>
        </p:nvSpPr>
        <p:spPr>
          <a:xfrm>
            <a:off x="2384612" y="5885718"/>
            <a:ext cx="3890682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Micheál D. Ó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hUiginn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50713" y="1991265"/>
            <a:ext cx="6928290" cy="325667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luach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uimhir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Rómhánach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 MDCCXXIV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3C9106-6EB2-12FB-F413-3014DA0A19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38512"/>
            <a:ext cx="3901448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CF295CC-2609-5C99-C26F-2C772B29549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A481E-2134-E78B-657E-EF75C635BCBA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1724</a:t>
            </a:r>
          </a:p>
        </p:txBody>
      </p:sp>
    </p:spTree>
    <p:extLst>
      <p:ext uri="{BB962C8B-B14F-4D97-AF65-F5344CB8AC3E}">
        <p14:creationId xmlns:p14="http://schemas.microsoft.com/office/powerpoint/2010/main" val="134781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416ED53-9E82-547F-1896-0EDAFFE6E2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323" y="2209797"/>
            <a:ext cx="4657353" cy="24384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0055690-CA92-6E6D-E5A2-010C402114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66" y="2209797"/>
            <a:ext cx="4657353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04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55983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>
                <a:ln w="19050">
                  <a:noFill/>
                </a:ln>
                <a:latin typeface="+mn-lt"/>
              </a:rPr>
              <a:t>Cad a </a:t>
            </a:r>
            <a:r>
              <a:rPr lang="en-IE" b="1" dirty="0" err="1">
                <a:ln w="19050">
                  <a:noFill/>
                </a:ln>
                <a:latin typeface="+mn-lt"/>
              </a:rPr>
              <a:t>thugann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tú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núdal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bréige</a:t>
            </a:r>
            <a:r>
              <a:rPr lang="en-IE" b="1" dirty="0">
                <a:ln w="19050">
                  <a:noFill/>
                </a:ln>
                <a:latin typeface="+mn-lt"/>
              </a:rPr>
              <a:t>?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FE0E2D-F36E-E22A-8588-B8DD4A5B9655}"/>
              </a:ext>
            </a:extLst>
          </p:cNvPr>
          <p:cNvSpPr txBox="1">
            <a:spLocks/>
          </p:cNvSpPr>
          <p:nvPr/>
        </p:nvSpPr>
        <p:spPr>
          <a:xfrm>
            <a:off x="464547" y="3794294"/>
            <a:ext cx="6928290" cy="889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Impasta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!!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BE06889-C328-A2AF-032C-ED2A8F1CC5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1" y="-470036"/>
            <a:ext cx="4657353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64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913F418-8029-8883-0EBD-1AB1F1C9E4B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69" y="2209796"/>
            <a:ext cx="3901448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A374BDC-2BFA-2B55-3843-01F6509CEA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955" y="2209796"/>
            <a:ext cx="3706376" cy="2438405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E3B5CED-1FD9-757A-D8AC-C9D6D0372A2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469" y="217699"/>
            <a:ext cx="3579064" cy="23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18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901448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mhí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mbíonn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Fhéile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Bríde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2A2BAC-E4D1-90F1-0C24-16E2B8E3A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901448" cy="24384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36E26-A921-10CD-0F80-28D1805CED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7018" y="1811547"/>
            <a:ext cx="2626743" cy="2626743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BDFE903-EBDE-4C3E-CF7D-F90FF0E8CB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A3BAF9-9275-AD99-9AF2-3DCA02A7C163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Feabhra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50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404163" y="1991265"/>
            <a:ext cx="6928290" cy="327663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contae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in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Éirinn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bhfuil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Caisleán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Bharraigh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2A2BAC-E4D1-90F1-0C24-16E2B8E3A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901448" cy="24384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0835E5B-1A9E-B95C-D953-1B46953363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C3132D-8186-C9A9-B931-0EA390387645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Maigh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Eo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3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69657" y="2025772"/>
            <a:ext cx="6928290" cy="328526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seomra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teach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fheiceann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tú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cithfholcadán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2A2BAC-E4D1-90F1-0C24-16E2B8E3A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901448" cy="24384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7E83410A-B3B7-0C10-F583-B2BBC67B65C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3DD2D75-74A2-630B-0D95-7A1179B28E26}"/>
              </a:ext>
            </a:extLst>
          </p:cNvPr>
          <p:cNvSpPr txBox="1"/>
          <p:nvPr/>
        </p:nvSpPr>
        <p:spPr>
          <a:xfrm>
            <a:off x="2993366" y="5885718"/>
            <a:ext cx="2907102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Seomra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Folctha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6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425966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damhsa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2A2BAC-E4D1-90F1-0C24-16E2B8E3A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901448" cy="243840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8BB9AF-9F98-C755-673D-81E48D6A1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984" y="1906434"/>
            <a:ext cx="3901449" cy="2926087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FA5797-4B34-77B7-F037-9A0FAAE4F0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5D586-8113-D1E6-9FB0-81641CF39B6C}"/>
              </a:ext>
            </a:extLst>
          </p:cNvPr>
          <p:cNvSpPr txBox="1"/>
          <p:nvPr/>
        </p:nvSpPr>
        <p:spPr>
          <a:xfrm>
            <a:off x="3510952" y="5885718"/>
            <a:ext cx="2104844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Riverdance</a:t>
            </a:r>
          </a:p>
        </p:txBody>
      </p:sp>
    </p:spTree>
    <p:extLst>
      <p:ext uri="{BB962C8B-B14F-4D97-AF65-F5344CB8AC3E}">
        <p14:creationId xmlns:p14="http://schemas.microsoft.com/office/powerpoint/2010/main" val="96838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847451"/>
            <a:ext cx="6928290" cy="325075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tír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bhuaigh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Corn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Domhain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2022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gCatar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2A2BAC-E4D1-90F1-0C24-16E2B8E3A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901448" cy="24384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DCAB102-C227-9FCB-FBAC-0A294CFB3C3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243800-8927-3BCB-6C7F-325C6A1F2E56}"/>
              </a:ext>
            </a:extLst>
          </p:cNvPr>
          <p:cNvSpPr txBox="1"/>
          <p:nvPr/>
        </p:nvSpPr>
        <p:spPr>
          <a:xfrm>
            <a:off x="3045126" y="5885718"/>
            <a:ext cx="2478246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Airgintín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3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69657" y="1847457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4000" b="1" dirty="0" err="1">
                <a:ln w="19050">
                  <a:noFill/>
                </a:ln>
                <a:latin typeface="+mn-lt"/>
              </a:rPr>
              <a:t>Fágann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an bus an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stáisiún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ag 7:45am.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Stopann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sé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5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uair</a:t>
            </a:r>
            <a:r>
              <a:rPr lang="en-IE" sz="4000" b="1" dirty="0">
                <a:ln w="19050">
                  <a:noFill/>
                </a:ln>
                <a:latin typeface="+mn-lt"/>
              </a:rPr>
              <a:t>, le 12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nóiméad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idir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gach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stop.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t-am é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nuair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shroicheann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sé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cúigiú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stop? 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02A2BAC-E4D1-90F1-0C24-16E2B8E3A3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901448" cy="24384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3DDF0EC-C0B4-77CB-180B-5F46F35A63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B7B7E7-6365-A98D-3BF7-9DE1390A1378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8:45am</a:t>
            </a:r>
          </a:p>
        </p:txBody>
      </p:sp>
    </p:spTree>
    <p:extLst>
      <p:ext uri="{BB962C8B-B14F-4D97-AF65-F5344CB8AC3E}">
        <p14:creationId xmlns:p14="http://schemas.microsoft.com/office/powerpoint/2010/main" val="8657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7B0102A5-7FFB-7473-81DE-804377D4D0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882" y="2209797"/>
            <a:ext cx="470612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78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7834064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4000" b="1" dirty="0" err="1">
                <a:ln w="19050">
                  <a:noFill/>
                </a:ln>
                <a:latin typeface="+mn-lt"/>
              </a:rPr>
              <a:t>Duine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ag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ordú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iasc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sa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Ghaeltacht</a:t>
            </a:r>
            <a:r>
              <a:rPr lang="en-IE" sz="4000" b="1" dirty="0">
                <a:ln w="19050">
                  <a:noFill/>
                </a:ln>
                <a:latin typeface="+mn-lt"/>
              </a:rPr>
              <a:t>:</a:t>
            </a:r>
          </a:p>
          <a:p>
            <a:pPr algn="l"/>
            <a:r>
              <a:rPr lang="en-IE" sz="4000" b="1" dirty="0">
                <a:ln w="19050">
                  <a:noFill/>
                </a:ln>
                <a:latin typeface="+mn-lt"/>
              </a:rPr>
              <a:t>Cod - Cad?</a:t>
            </a:r>
          </a:p>
          <a:p>
            <a:pPr algn="l"/>
            <a:r>
              <a:rPr lang="en-IE" sz="4000" b="1" dirty="0">
                <a:ln w="19050">
                  <a:noFill/>
                </a:ln>
                <a:latin typeface="+mn-lt"/>
              </a:rPr>
              <a:t>Cod - Cad?</a:t>
            </a:r>
          </a:p>
          <a:p>
            <a:pPr algn="l"/>
            <a:r>
              <a:rPr lang="en-IE" sz="4000" b="1" dirty="0">
                <a:ln w="19050">
                  <a:noFill/>
                </a:ln>
                <a:latin typeface="+mn-lt"/>
              </a:rPr>
              <a:t>Cod - Cad? </a:t>
            </a:r>
          </a:p>
          <a:p>
            <a:pPr algn="l"/>
            <a:r>
              <a:rPr lang="en-IE" sz="4000" b="1" dirty="0">
                <a:ln w="19050">
                  <a:noFill/>
                </a:ln>
                <a:latin typeface="+mn-lt"/>
              </a:rPr>
              <a:t>Cod - Cad? </a:t>
            </a:r>
          </a:p>
          <a:p>
            <a:pPr algn="l"/>
            <a:r>
              <a:rPr lang="en-IE" sz="4000" b="1" dirty="0">
                <a:ln w="19050">
                  <a:noFill/>
                </a:ln>
                <a:latin typeface="+mn-lt"/>
              </a:rPr>
              <a:t>COD – CAD?</a:t>
            </a:r>
          </a:p>
          <a:p>
            <a:pPr algn="l"/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E71F853-E35E-32C0-A986-B371213A5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" y="-569124"/>
            <a:ext cx="4657353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4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55983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>
                <a:ln w="19050">
                  <a:noFill/>
                </a:ln>
                <a:latin typeface="+mn-lt"/>
              </a:rPr>
              <a:t>Cad a </a:t>
            </a:r>
            <a:r>
              <a:rPr lang="en-IE" b="1" dirty="0" err="1">
                <a:ln w="19050">
                  <a:noFill/>
                </a:ln>
                <a:latin typeface="+mn-lt"/>
              </a:rPr>
              <a:t>itheann</a:t>
            </a:r>
            <a:r>
              <a:rPr lang="en-IE" b="1" dirty="0">
                <a:ln w="19050">
                  <a:noFill/>
                </a:ln>
                <a:latin typeface="+mn-lt"/>
              </a:rPr>
              <a:t> cat don </a:t>
            </a:r>
            <a:r>
              <a:rPr lang="en-IE" b="1" dirty="0" err="1">
                <a:ln w="19050">
                  <a:noFill/>
                </a:ln>
                <a:latin typeface="+mn-lt"/>
              </a:rPr>
              <a:t>bhricfeasta</a:t>
            </a:r>
            <a:r>
              <a:rPr lang="en-IE" b="1" dirty="0">
                <a:ln w="19050">
                  <a:noFill/>
                </a:ln>
                <a:latin typeface="+mn-lt"/>
              </a:rPr>
              <a:t>?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FE0E2D-F36E-E22A-8588-B8DD4A5B9655}"/>
              </a:ext>
            </a:extLst>
          </p:cNvPr>
          <p:cNvSpPr txBox="1">
            <a:spLocks/>
          </p:cNvSpPr>
          <p:nvPr/>
        </p:nvSpPr>
        <p:spPr>
          <a:xfrm>
            <a:off x="464547" y="3794294"/>
            <a:ext cx="6928290" cy="8898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Mice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Criospaí</a:t>
            </a:r>
            <a:endParaRPr lang="en-IE" b="1" dirty="0">
              <a:ln w="19050">
                <a:noFill/>
              </a:ln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18C48FF7-8D81-3C96-983F-07ACE42C75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" y="-470036"/>
            <a:ext cx="470612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3905841-C775-24B2-312A-1D75692F79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2868" y="2636093"/>
            <a:ext cx="4218263" cy="1585813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F08B1DD4-A8DB-D61D-F45A-D302A8FD36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80" y="518628"/>
            <a:ext cx="2727966" cy="5516891"/>
          </a:xfrm>
          <a:prstGeom prst="rect">
            <a:avLst/>
          </a:prstGeom>
        </p:spPr>
      </p:pic>
      <p:pic>
        <p:nvPicPr>
          <p:cNvPr id="3" name="Picture 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268FB1DF-A549-B63B-A171-3F204DDAC5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62" y="536917"/>
            <a:ext cx="2414021" cy="54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1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mhéad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poll do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méara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ag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feadóg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stáin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DF7D665-832D-217E-BB77-A7357DDB2A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45" y="-464391"/>
            <a:ext cx="6270951" cy="23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7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Cathain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nAmadán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DF7D665-832D-217E-BB77-A7357DDB2A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45" y="-464391"/>
            <a:ext cx="6270951" cy="23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ainm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sióg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scéal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Peter Pan?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DF7D665-832D-217E-BB77-A7357DDB2A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45" y="-464391"/>
            <a:ext cx="6270951" cy="23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0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foireann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Premiership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imríonn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gcluichí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baile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Sráid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Elland?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DF7D665-832D-217E-BB77-A7357DDB2A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45" y="-464391"/>
            <a:ext cx="6270951" cy="23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5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príomhcheannaire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(Taoiseach) an UK?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DF7D665-832D-217E-BB77-A7357DDB2A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45" y="-464391"/>
            <a:ext cx="6270951" cy="23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Madra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–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coileán</a:t>
            </a:r>
            <a:endParaRPr lang="en-IE" sz="5400" b="1" dirty="0">
              <a:ln w="19050">
                <a:noFill/>
              </a:ln>
              <a:latin typeface="+mn-lt"/>
            </a:endParaRP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Caora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–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uan</a:t>
            </a:r>
            <a:endParaRPr lang="en-IE" sz="5400" b="1" dirty="0">
              <a:ln w="19050">
                <a:noFill/>
              </a:ln>
              <a:latin typeface="+mn-lt"/>
            </a:endParaRP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Muc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- 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DF7D665-832D-217E-BB77-A7357DDB2A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45" y="-464391"/>
            <a:ext cx="6270951" cy="23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2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902" y="6434451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3C45DF9-6ABA-4B25-CE75-F6CE1DA99E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939" y="2209797"/>
            <a:ext cx="470612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782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55983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>
                <a:ln w="19050">
                  <a:noFill/>
                </a:ln>
                <a:latin typeface="+mn-lt"/>
              </a:rPr>
              <a:t>Cad a </a:t>
            </a:r>
            <a:r>
              <a:rPr lang="en-IE" b="1" dirty="0" err="1">
                <a:ln w="19050">
                  <a:noFill/>
                </a:ln>
                <a:latin typeface="+mn-lt"/>
              </a:rPr>
              <a:t>dúirt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balla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amháin</a:t>
            </a:r>
            <a:r>
              <a:rPr lang="en-IE" b="1" dirty="0">
                <a:ln w="19050">
                  <a:noFill/>
                </a:ln>
                <a:latin typeface="+mn-lt"/>
              </a:rPr>
              <a:t> don </a:t>
            </a:r>
            <a:r>
              <a:rPr lang="en-IE" b="1" dirty="0" err="1">
                <a:ln w="19050">
                  <a:noFill/>
                </a:ln>
                <a:latin typeface="+mn-lt"/>
              </a:rPr>
              <a:t>bhalla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eile</a:t>
            </a:r>
            <a:r>
              <a:rPr lang="en-IE" b="1" dirty="0">
                <a:ln w="19050">
                  <a:noFill/>
                </a:ln>
                <a:latin typeface="+mn-lt"/>
              </a:rPr>
              <a:t>?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FE0E2D-F36E-E22A-8588-B8DD4A5B9655}"/>
              </a:ext>
            </a:extLst>
          </p:cNvPr>
          <p:cNvSpPr txBox="1">
            <a:spLocks/>
          </p:cNvSpPr>
          <p:nvPr/>
        </p:nvSpPr>
        <p:spPr>
          <a:xfrm>
            <a:off x="464547" y="3794293"/>
            <a:ext cx="6928290" cy="155983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Feicfidh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mé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thú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ag an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gcúinne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!!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F63DF42E-B804-BB3E-BDDF-D4EC124128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" y="-470036"/>
            <a:ext cx="470612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2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9484737-89CC-3E7B-0B46-772E1EC2E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892" y="2209797"/>
            <a:ext cx="3950216" cy="2438405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7282630-5C69-1889-8E6B-9D08A1C7A4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80" y="518628"/>
            <a:ext cx="2727966" cy="5516891"/>
          </a:xfrm>
          <a:prstGeom prst="rect">
            <a:avLst/>
          </a:prstGeom>
        </p:spPr>
      </p:pic>
      <p:pic>
        <p:nvPicPr>
          <p:cNvPr id="4" name="Picture 3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5B9ECAE0-9C14-EA7D-4B57-0CA4ADEC896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62" y="536917"/>
            <a:ext cx="2414021" cy="54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5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3905841-C775-24B2-312A-1D75692F79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34" y="2437676"/>
            <a:ext cx="5273830" cy="1982643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77C8537D-35F1-9CB8-96EA-4C008892A3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6607" y="2437677"/>
            <a:ext cx="3013618" cy="1982643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4132CD1-47C6-0E78-7965-B4B4E8A6DB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469" y="217699"/>
            <a:ext cx="3579064" cy="23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7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mhéad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poll do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méara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ag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feadóg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stáin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DF7D665-832D-217E-BB77-A7357DDB2A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92" y="-173363"/>
            <a:ext cx="5072332" cy="1906891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DC22FCF-9639-6AD9-7BFF-B2556DDAD0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385" y="-238805"/>
            <a:ext cx="2997946" cy="19723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8E5B67-02AE-1278-048E-90E60BB1FC0D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Sé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(6)</a:t>
            </a:r>
          </a:p>
        </p:txBody>
      </p:sp>
    </p:spTree>
    <p:extLst>
      <p:ext uri="{BB962C8B-B14F-4D97-AF65-F5344CB8AC3E}">
        <p14:creationId xmlns:p14="http://schemas.microsoft.com/office/powerpoint/2010/main" val="342619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Cathain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nAmadán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8F78C58-831C-1C40-E69A-D20A3A9988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92" y="-173363"/>
            <a:ext cx="5072332" cy="190689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0E1E0FE-479A-E6B7-BFEC-D3DBCC6990B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385" y="-238805"/>
            <a:ext cx="2997946" cy="1972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F422E6-C546-83FB-AFB6-DBC7C88E4802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Aibreán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07840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ainm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sióg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scéal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Peter Pan?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B869C503-9F5A-BE86-BC4A-C188DC536C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92" y="-173363"/>
            <a:ext cx="5072332" cy="190689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15A820B9-D2AD-3AB6-5146-6374881B9F0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385" y="-238805"/>
            <a:ext cx="2997946" cy="1972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8A5C174-4E4C-A5C3-8D2B-5DDF585191A7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Tinkerbell</a:t>
            </a:r>
          </a:p>
        </p:txBody>
      </p:sp>
    </p:spTree>
    <p:extLst>
      <p:ext uri="{BB962C8B-B14F-4D97-AF65-F5344CB8AC3E}">
        <p14:creationId xmlns:p14="http://schemas.microsoft.com/office/powerpoint/2010/main" val="155791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foireann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Premiership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imríonn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gcluichí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baile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Sráid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Elland?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35EA1E9-BC0A-2106-5652-DDF7DFC7561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92" y="-173363"/>
            <a:ext cx="5072332" cy="190689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293C8FC1-1F0F-FB7D-557C-88054E9669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385" y="-238805"/>
            <a:ext cx="2997946" cy="1972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E9F6E2-58E7-D308-BE6B-16C69830976C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Leeds</a:t>
            </a:r>
          </a:p>
        </p:txBody>
      </p:sp>
    </p:spTree>
    <p:extLst>
      <p:ext uri="{BB962C8B-B14F-4D97-AF65-F5344CB8AC3E}">
        <p14:creationId xmlns:p14="http://schemas.microsoft.com/office/powerpoint/2010/main" val="110784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príomhcheannaire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(Taoiseach) an UK?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A30D5D12-F00F-C103-4702-77B2801F032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92" y="-173363"/>
            <a:ext cx="5072332" cy="190689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A58F2A8-3110-3523-E7CF-5D4530FD10D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385" y="-238805"/>
            <a:ext cx="2997946" cy="1972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80EFFC-9CE8-34C3-712A-53DE7FE2B5E9}"/>
              </a:ext>
            </a:extLst>
          </p:cNvPr>
          <p:cNvSpPr txBox="1"/>
          <p:nvPr/>
        </p:nvSpPr>
        <p:spPr>
          <a:xfrm>
            <a:off x="3407434" y="5885718"/>
            <a:ext cx="211593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Rishi Sunak</a:t>
            </a:r>
          </a:p>
        </p:txBody>
      </p:sp>
    </p:spTree>
    <p:extLst>
      <p:ext uri="{BB962C8B-B14F-4D97-AF65-F5344CB8AC3E}">
        <p14:creationId xmlns:p14="http://schemas.microsoft.com/office/powerpoint/2010/main" val="35765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Madra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–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coileán</a:t>
            </a:r>
            <a:endParaRPr lang="en-IE" sz="5400" b="1" dirty="0">
              <a:ln w="19050">
                <a:noFill/>
              </a:ln>
              <a:latin typeface="+mn-lt"/>
            </a:endParaRP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Caora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–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uan</a:t>
            </a:r>
            <a:endParaRPr lang="en-IE" sz="5400" b="1" dirty="0">
              <a:ln w="19050">
                <a:noFill/>
              </a:ln>
              <a:latin typeface="+mn-lt"/>
            </a:endParaRP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Muc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- 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FB5F5CF-8769-C105-138D-73932FD938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492" y="-173363"/>
            <a:ext cx="5072332" cy="1906891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D173747-0365-302D-F80A-49B6BD57C16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3385" y="-238805"/>
            <a:ext cx="2997946" cy="1972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2FB527-95AE-B29F-EF15-CA2698DF6154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Banbh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79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0FE10C7C-22C6-86D3-59A1-18BEA5CC7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1" y="2209797"/>
            <a:ext cx="468173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6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55983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>
                <a:ln w="19050">
                  <a:noFill/>
                </a:ln>
                <a:latin typeface="+mn-lt"/>
              </a:rPr>
              <a:t>Cad a </a:t>
            </a:r>
            <a:r>
              <a:rPr lang="en-IE" b="1" dirty="0" err="1">
                <a:ln w="19050">
                  <a:noFill/>
                </a:ln>
                <a:latin typeface="+mn-lt"/>
              </a:rPr>
              <a:t>dúirt</a:t>
            </a:r>
            <a:r>
              <a:rPr lang="en-IE" b="1" dirty="0">
                <a:ln w="19050">
                  <a:noFill/>
                </a:ln>
                <a:latin typeface="+mn-lt"/>
              </a:rPr>
              <a:t> an cat </a:t>
            </a:r>
            <a:r>
              <a:rPr lang="en-IE" b="1" dirty="0" err="1">
                <a:ln w="19050">
                  <a:noFill/>
                </a:ln>
                <a:latin typeface="+mn-lt"/>
              </a:rPr>
              <a:t>nuair</a:t>
            </a:r>
            <a:r>
              <a:rPr lang="en-IE" b="1" dirty="0">
                <a:ln w="19050">
                  <a:noFill/>
                </a:ln>
                <a:latin typeface="+mn-lt"/>
              </a:rPr>
              <a:t> a thit </a:t>
            </a:r>
            <a:r>
              <a:rPr lang="en-IE" b="1" dirty="0" err="1">
                <a:ln w="19050">
                  <a:noFill/>
                </a:ln>
                <a:latin typeface="+mn-lt"/>
              </a:rPr>
              <a:t>sé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síos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staighre</a:t>
            </a:r>
            <a:r>
              <a:rPr lang="en-IE" b="1" dirty="0">
                <a:ln w="19050">
                  <a:noFill/>
                </a:ln>
                <a:latin typeface="+mn-lt"/>
              </a:rPr>
              <a:t>?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FE0E2D-F36E-E22A-8588-B8DD4A5B9655}"/>
              </a:ext>
            </a:extLst>
          </p:cNvPr>
          <p:cNvSpPr txBox="1">
            <a:spLocks/>
          </p:cNvSpPr>
          <p:nvPr/>
        </p:nvSpPr>
        <p:spPr>
          <a:xfrm>
            <a:off x="464547" y="3794294"/>
            <a:ext cx="6928290" cy="84671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Mí-owww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!!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49223F54-F2F4-0DD8-EB1B-1857A33DA0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4" y="-470036"/>
            <a:ext cx="468173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3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AD02FE-4437-BF37-FCBC-B7E81A253BDF}"/>
              </a:ext>
            </a:extLst>
          </p:cNvPr>
          <p:cNvSpPr txBox="1">
            <a:spLocks/>
          </p:cNvSpPr>
          <p:nvPr/>
        </p:nvSpPr>
        <p:spPr>
          <a:xfrm>
            <a:off x="490427" y="734137"/>
            <a:ext cx="8020182" cy="39703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altLang="en-US" sz="120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 an </a:t>
            </a:r>
            <a:r>
              <a:rPr lang="es-UY" altLang="en-US" sz="120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Deireadh</a:t>
            </a:r>
            <a:endParaRPr lang="es-UY" altLang="en-US" sz="12000" b="1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4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703361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chuid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den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chorp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gcaitear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buataisí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2D96EA5-8238-895B-A475-6206FFD53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47140"/>
            <a:ext cx="3950216" cy="2438405"/>
          </a:xfrm>
          <a:prstGeom prst="rect">
            <a:avLst/>
          </a:prstGeom>
        </p:spPr>
      </p:pic>
      <p:pic>
        <p:nvPicPr>
          <p:cNvPr id="5" name="Picture 4" descr="A picture containing green, blue, colorful, bright&#10;&#10;Description automatically generated">
            <a:extLst>
              <a:ext uri="{FF2B5EF4-FFF2-40B4-BE49-F238E27FC236}">
                <a16:creationId xmlns:a16="http://schemas.microsoft.com/office/drawing/2014/main" id="{072C03BA-E4B0-DCBD-2331-6BBEA486DA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961" y="1700808"/>
            <a:ext cx="3294571" cy="348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64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34657-2795-0A0B-215B-74686BE90BA5}"/>
              </a:ext>
            </a:extLst>
          </p:cNvPr>
          <p:cNvSpPr txBox="1">
            <a:spLocks/>
          </p:cNvSpPr>
          <p:nvPr/>
        </p:nvSpPr>
        <p:spPr>
          <a:xfrm>
            <a:off x="1302590" y="777268"/>
            <a:ext cx="6008948" cy="438132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66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Tá</a:t>
            </a:r>
            <a:r>
              <a:rPr lang="en-IE" sz="66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66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súil</a:t>
            </a:r>
            <a:r>
              <a:rPr lang="en-IE" sz="66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66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againn</a:t>
            </a:r>
            <a:r>
              <a:rPr lang="en-IE" sz="66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66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gur</a:t>
            </a:r>
            <a:r>
              <a:rPr lang="en-IE" sz="66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66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bhain</a:t>
            </a:r>
            <a:r>
              <a:rPr lang="en-IE" sz="66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66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sibh</a:t>
            </a:r>
            <a:r>
              <a:rPr lang="en-IE" sz="66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66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taitneamh</a:t>
            </a:r>
            <a:r>
              <a:rPr lang="en-IE" sz="66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as </a:t>
            </a:r>
            <a:r>
              <a:rPr lang="en-IE" sz="66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na</a:t>
            </a:r>
            <a:r>
              <a:rPr lang="en-IE" sz="66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66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ceisteanna</a:t>
            </a:r>
            <a:endParaRPr lang="en-IE" sz="6600" b="1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9315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5AD02FE-4437-BF37-FCBC-B7E81A253BDF}"/>
              </a:ext>
            </a:extLst>
          </p:cNvPr>
          <p:cNvSpPr txBox="1">
            <a:spLocks/>
          </p:cNvSpPr>
          <p:nvPr/>
        </p:nvSpPr>
        <p:spPr>
          <a:xfrm>
            <a:off x="490427" y="734137"/>
            <a:ext cx="8020182" cy="39703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altLang="en-US" sz="120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Slán</a:t>
            </a:r>
            <a:r>
              <a:rPr lang="es-UY" altLang="en-US" sz="120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Y" altLang="en-US" sz="120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agus</a:t>
            </a:r>
            <a:r>
              <a:rPr lang="es-UY" altLang="en-US" sz="120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Y" altLang="en-US" sz="120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beannacht</a:t>
            </a:r>
            <a:endParaRPr lang="es-UY" altLang="en-US" sz="12000" b="1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8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10960-F235-4783-E9C1-BF6996A43F0F}"/>
              </a:ext>
            </a:extLst>
          </p:cNvPr>
          <p:cNvSpPr txBox="1">
            <a:spLocks/>
          </p:cNvSpPr>
          <p:nvPr/>
        </p:nvSpPr>
        <p:spPr>
          <a:xfrm>
            <a:off x="395536" y="260648"/>
            <a:ext cx="8424936" cy="612067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UY" altLang="en-US" sz="12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890F41-5E1E-5410-86EA-129FDB6062FE}"/>
              </a:ext>
            </a:extLst>
          </p:cNvPr>
          <p:cNvSpPr txBox="1"/>
          <p:nvPr/>
        </p:nvSpPr>
        <p:spPr>
          <a:xfrm>
            <a:off x="684717" y="864339"/>
            <a:ext cx="777456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>
                <a:ea typeface="HelloAli" panose="02000603000000000000" pitchFamily="2" charset="0"/>
              </a:rPr>
              <a:t>Thank you for downloading this </a:t>
            </a:r>
            <a:r>
              <a:rPr lang="en-IE" sz="1600" dirty="0" err="1">
                <a:ea typeface="HelloAli" panose="02000603000000000000" pitchFamily="2" charset="0"/>
              </a:rPr>
              <a:t>Seomra</a:t>
            </a:r>
            <a:r>
              <a:rPr lang="en-IE" sz="1600" dirty="0">
                <a:ea typeface="HelloAli" panose="02000603000000000000" pitchFamily="2" charset="0"/>
              </a:rPr>
              <a:t> </a:t>
            </a:r>
            <a:r>
              <a:rPr lang="en-IE" sz="1600" dirty="0" err="1">
                <a:ea typeface="HelloAli" panose="02000603000000000000" pitchFamily="2" charset="0"/>
              </a:rPr>
              <a:t>Ranga</a:t>
            </a:r>
            <a:r>
              <a:rPr lang="en-IE" sz="1600" dirty="0">
                <a:ea typeface="HelloAli" panose="02000603000000000000" pitchFamily="2" charset="0"/>
              </a:rPr>
              <a:t> resource. We hope that you find it practical and useful in your classroom.</a:t>
            </a:r>
          </a:p>
          <a:p>
            <a:br>
              <a:rPr lang="en-IE" sz="1600" dirty="0">
                <a:ea typeface="HelloAli" panose="02000603000000000000" pitchFamily="2" charset="0"/>
              </a:rPr>
            </a:br>
            <a:r>
              <a:rPr lang="en-IE" sz="1600" dirty="0">
                <a:ea typeface="HelloAli" panose="02000603000000000000" pitchFamily="2" charset="0"/>
              </a:rPr>
              <a:t>Please be aware of the following conditions before using this resource.</a:t>
            </a:r>
          </a:p>
          <a:p>
            <a:endParaRPr lang="en-IE" sz="1600" dirty="0">
              <a:ea typeface="HelloAli" panose="02000603000000000000" pitchFamily="2" charset="0"/>
            </a:endParaRPr>
          </a:p>
          <a:p>
            <a:r>
              <a:rPr lang="en-IE" sz="1600" b="1" u="sng" dirty="0">
                <a:ea typeface="HelloAli" panose="02000603000000000000" pitchFamily="2" charset="0"/>
              </a:rPr>
              <a:t>Please DO: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ea typeface="HelloAli" panose="02000603000000000000" pitchFamily="2" charset="0"/>
              </a:rPr>
              <a:t>Print and copy this resource so that you can use it with your pupils.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ea typeface="HelloAli" panose="02000603000000000000" pitchFamily="2" charset="0"/>
              </a:rPr>
              <a:t>Make this resource available to your pupils in a private enclosed online space </a:t>
            </a:r>
            <a:r>
              <a:rPr lang="en-IE" sz="1600" dirty="0" err="1">
                <a:ea typeface="HelloAli" panose="02000603000000000000" pitchFamily="2" charset="0"/>
              </a:rPr>
              <a:t>eg.</a:t>
            </a:r>
            <a:r>
              <a:rPr lang="en-IE" sz="1600" dirty="0">
                <a:ea typeface="HelloAli" panose="02000603000000000000" pitchFamily="2" charset="0"/>
              </a:rPr>
              <a:t> Google Classroom, Seesaw, </a:t>
            </a:r>
            <a:r>
              <a:rPr lang="en-IE" sz="1600" dirty="0" err="1">
                <a:ea typeface="HelloAli" panose="02000603000000000000" pitchFamily="2" charset="0"/>
              </a:rPr>
              <a:t>Edublogs</a:t>
            </a:r>
            <a:r>
              <a:rPr lang="en-IE" sz="1600" dirty="0">
                <a:ea typeface="HelloAli" panose="02000603000000000000" pitchFamily="2" charset="0"/>
              </a:rPr>
              <a:t>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ea typeface="HelloAli" panose="02000603000000000000" pitchFamily="2" charset="0"/>
              </a:rPr>
              <a:t>Tell others if you have found it useful.</a:t>
            </a:r>
            <a:br>
              <a:rPr lang="en-IE" sz="1600" dirty="0">
                <a:ea typeface="HelloAli" panose="02000603000000000000" pitchFamily="2" charset="0"/>
              </a:rPr>
            </a:br>
            <a:endParaRPr lang="en-IE" sz="1600" dirty="0">
              <a:ea typeface="HelloAli" panose="02000603000000000000" pitchFamily="2" charset="0"/>
            </a:endParaRPr>
          </a:p>
          <a:p>
            <a:r>
              <a:rPr lang="en-IE" sz="1600" b="1" u="sng" dirty="0">
                <a:ea typeface="HelloAli" panose="02000603000000000000" pitchFamily="2" charset="0"/>
              </a:rPr>
              <a:t>Please DO NOT: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ea typeface="HelloAli" panose="02000603000000000000" pitchFamily="2" charset="0"/>
              </a:rPr>
              <a:t>Copy or share this resource (in part or whole) with others who have not joined our website. By becoming a member for themselves, they will help the site develop into the future.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ea typeface="HelloAli" panose="02000603000000000000" pitchFamily="2" charset="0"/>
              </a:rPr>
              <a:t>Make this resource available on your school website for anyone to download.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1600" dirty="0">
                <a:ea typeface="HelloAli" panose="02000603000000000000" pitchFamily="2" charset="0"/>
              </a:rPr>
              <a:t>Share this resource with other teachers in online groups </a:t>
            </a:r>
            <a:r>
              <a:rPr lang="en-IE" sz="1600" dirty="0" err="1">
                <a:ea typeface="HelloAli" panose="02000603000000000000" pitchFamily="2" charset="0"/>
              </a:rPr>
              <a:t>eg.</a:t>
            </a:r>
            <a:r>
              <a:rPr lang="en-IE" sz="1600" dirty="0">
                <a:ea typeface="HelloAli" panose="02000603000000000000" pitchFamily="2" charset="0"/>
              </a:rPr>
              <a:t> Facebook Groups, WhatsApp Groups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1600" dirty="0">
              <a:ea typeface="HelloAli" panose="02000603000000000000" pitchFamily="2" charset="0"/>
            </a:endParaRPr>
          </a:p>
          <a:p>
            <a:endParaRPr lang="en-IE" sz="1600" dirty="0"/>
          </a:p>
          <a:p>
            <a:r>
              <a:rPr lang="en-IE" sz="1600" dirty="0">
                <a:ea typeface="HelloAli" panose="02000603000000000000" pitchFamily="2" charset="0"/>
              </a:rPr>
              <a:t>Kind regards, </a:t>
            </a:r>
            <a:r>
              <a:rPr lang="en-IE" sz="1600" dirty="0" err="1">
                <a:ea typeface="HelloAli" panose="02000603000000000000" pitchFamily="2" charset="0"/>
              </a:rPr>
              <a:t>Seomra</a:t>
            </a:r>
            <a:r>
              <a:rPr lang="en-IE" sz="1600" dirty="0">
                <a:ea typeface="HelloAli" panose="02000603000000000000" pitchFamily="2" charset="0"/>
              </a:rPr>
              <a:t> </a:t>
            </a:r>
            <a:r>
              <a:rPr lang="en-IE" sz="1600" dirty="0" err="1">
                <a:ea typeface="HelloAli" panose="02000603000000000000" pitchFamily="2" charset="0"/>
              </a:rPr>
              <a:t>Ranga</a:t>
            </a:r>
            <a:endParaRPr lang="en-IE" sz="1600" dirty="0">
              <a:ea typeface="HelloAli" panose="020006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E9372-59C6-B9BF-CD1A-0BD0AD872E53}"/>
              </a:ext>
            </a:extLst>
          </p:cNvPr>
          <p:cNvSpPr txBox="1"/>
          <p:nvPr/>
        </p:nvSpPr>
        <p:spPr>
          <a:xfrm>
            <a:off x="2375756" y="402674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u="sng" dirty="0">
                <a:ea typeface="HelloLori" panose="02000603000000000000" pitchFamily="2" charset="0"/>
              </a:rPr>
              <a:t>For Your Information</a:t>
            </a:r>
          </a:p>
        </p:txBody>
      </p:sp>
    </p:spTree>
    <p:extLst>
      <p:ext uri="{BB962C8B-B14F-4D97-AF65-F5344CB8AC3E}">
        <p14:creationId xmlns:p14="http://schemas.microsoft.com/office/powerpoint/2010/main" val="178158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10960-F235-4783-E9C1-BF6996A43F0F}"/>
              </a:ext>
            </a:extLst>
          </p:cNvPr>
          <p:cNvSpPr txBox="1">
            <a:spLocks/>
          </p:cNvSpPr>
          <p:nvPr/>
        </p:nvSpPr>
        <p:spPr>
          <a:xfrm>
            <a:off x="395536" y="260648"/>
            <a:ext cx="8424936" cy="612067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UY" altLang="en-US" sz="12000" b="1" dirty="0">
              <a:ln w="19050">
                <a:solidFill>
                  <a:sysClr val="windowText" lastClr="000000"/>
                </a:solidFill>
              </a:ln>
              <a:solidFill>
                <a:srgbClr val="008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C64C9A3-FA72-724A-2ED2-3B1D3C24D2D3}"/>
              </a:ext>
            </a:extLst>
          </p:cNvPr>
          <p:cNvSpPr txBox="1">
            <a:spLocks/>
          </p:cNvSpPr>
          <p:nvPr/>
        </p:nvSpPr>
        <p:spPr>
          <a:xfrm>
            <a:off x="657645" y="364531"/>
            <a:ext cx="4052378" cy="3687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2000" b="1" dirty="0" err="1">
                <a:ln w="19050">
                  <a:noFill/>
                </a:ln>
              </a:rPr>
              <a:t>Úsáidtear</a:t>
            </a:r>
            <a:r>
              <a:rPr lang="en-IE" sz="2000" b="1" dirty="0">
                <a:ln w="19050">
                  <a:noFill/>
                </a:ln>
              </a:rPr>
              <a:t> </a:t>
            </a:r>
            <a:r>
              <a:rPr lang="en-IE" sz="2000" b="1" dirty="0" err="1">
                <a:ln w="19050">
                  <a:noFill/>
                </a:ln>
              </a:rPr>
              <a:t>íomhánna</a:t>
            </a:r>
            <a:r>
              <a:rPr lang="en-IE" sz="2000" b="1" dirty="0">
                <a:ln w="19050">
                  <a:noFill/>
                </a:ln>
              </a:rPr>
              <a:t> </a:t>
            </a:r>
            <a:r>
              <a:rPr lang="en-IE" sz="2000" b="1" dirty="0" err="1">
                <a:ln w="19050">
                  <a:noFill/>
                </a:ln>
              </a:rPr>
              <a:t>sa</a:t>
            </a:r>
            <a:r>
              <a:rPr lang="en-IE" sz="2000" b="1" dirty="0">
                <a:ln w="19050">
                  <a:noFill/>
                </a:ln>
              </a:rPr>
              <a:t> </a:t>
            </a:r>
            <a:r>
              <a:rPr lang="en-IE" sz="2000" b="1" dirty="0" err="1">
                <a:ln w="19050">
                  <a:noFill/>
                </a:ln>
              </a:rPr>
              <a:t>chomad</a:t>
            </a:r>
            <a:r>
              <a:rPr lang="en-IE" sz="2000" b="1" dirty="0">
                <a:ln w="19050">
                  <a:noFill/>
                </a:ln>
              </a:rPr>
              <a:t> </a:t>
            </a:r>
            <a:r>
              <a:rPr lang="en-IE" sz="2000" b="1" dirty="0" err="1">
                <a:ln w="19050">
                  <a:noFill/>
                </a:ln>
              </a:rPr>
              <a:t>seo</a:t>
            </a:r>
            <a:r>
              <a:rPr lang="en-IE" sz="2000" b="1" dirty="0">
                <a:ln w="19050">
                  <a:noFill/>
                </a:ln>
              </a:rPr>
              <a:t> ó: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9E444-C87E-4593-789A-0E7B9F398C04}"/>
              </a:ext>
            </a:extLst>
          </p:cNvPr>
          <p:cNvSpPr txBox="1"/>
          <p:nvPr/>
        </p:nvSpPr>
        <p:spPr>
          <a:xfrm>
            <a:off x="2756992" y="5449358"/>
            <a:ext cx="2246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4"/>
              </a:rPr>
              <a:t>https://depositphotos.com/</a:t>
            </a:r>
            <a:r>
              <a:rPr lang="en-IE" sz="1200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7852F6-CBD0-CA48-4774-9B697415DF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296" y="5419676"/>
            <a:ext cx="1835696" cy="3671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2A9645-D7DF-A24B-EAC6-62758A8D7F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597" y="4841037"/>
            <a:ext cx="1572133" cy="3586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7768643-BC7E-2A48-01C6-43F6A11FAC1F}"/>
              </a:ext>
            </a:extLst>
          </p:cNvPr>
          <p:cNvSpPr txBox="1"/>
          <p:nvPr/>
        </p:nvSpPr>
        <p:spPr>
          <a:xfrm>
            <a:off x="2572780" y="4841036"/>
            <a:ext cx="2103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200" dirty="0">
                <a:hlinkClick r:id="rId7"/>
              </a:rPr>
              <a:t>https://www.textgiraffe.com/</a:t>
            </a:r>
            <a:r>
              <a:rPr lang="en-IE" sz="12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BD3B3-B2BE-A383-6F2E-05047B2C80A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7" y="2696425"/>
            <a:ext cx="868508" cy="8685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F08E745-59D0-D7D3-3CE4-3F75A639DB72}"/>
              </a:ext>
            </a:extLst>
          </p:cNvPr>
          <p:cNvSpPr txBox="1"/>
          <p:nvPr/>
        </p:nvSpPr>
        <p:spPr>
          <a:xfrm>
            <a:off x="1932893" y="2869069"/>
            <a:ext cx="234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9"/>
              </a:rPr>
              <a:t>https://www.teacherspayteachers.com/Store/Whimsy-Clips</a:t>
            </a:r>
            <a:r>
              <a:rPr lang="en-IE" sz="12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805583-599F-68BA-6D7E-60D6BBABDD57}"/>
              </a:ext>
            </a:extLst>
          </p:cNvPr>
          <p:cNvSpPr txBox="1"/>
          <p:nvPr/>
        </p:nvSpPr>
        <p:spPr>
          <a:xfrm>
            <a:off x="1932893" y="1947111"/>
            <a:ext cx="272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10"/>
              </a:rPr>
              <a:t>https://www.teacherspayteachers.com/Store/Creating4-The-Classroom</a:t>
            </a:r>
            <a:r>
              <a:rPr lang="en-IE" sz="12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6D36E77-AD63-9ED2-0D68-C8134728692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7" y="1737943"/>
            <a:ext cx="744712" cy="744365"/>
          </a:xfrm>
          <a:prstGeom prst="rect">
            <a:avLst/>
          </a:prstGeom>
        </p:spPr>
      </p:pic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id="{A03C730E-7E0C-6C7C-67ED-9FCEEDCF682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7" y="928429"/>
            <a:ext cx="585916" cy="5859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7901632-EAA7-996F-4EEC-CB624D2E4152}"/>
              </a:ext>
            </a:extLst>
          </p:cNvPr>
          <p:cNvSpPr txBox="1"/>
          <p:nvPr/>
        </p:nvSpPr>
        <p:spPr>
          <a:xfrm>
            <a:off x="1932893" y="1005372"/>
            <a:ext cx="2726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13"/>
              </a:rPr>
              <a:t>https://www.teacherspayteachers.com/Store/Clipartino</a:t>
            </a:r>
            <a:r>
              <a:rPr lang="en-IE" sz="1200" dirty="0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E8AB60-32EA-BB45-1F2B-25A200C1CF8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338" y="1941985"/>
            <a:ext cx="855487" cy="8515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FB60112-5CD3-0379-F897-6ED38CB514CC}"/>
              </a:ext>
            </a:extLst>
          </p:cNvPr>
          <p:cNvSpPr txBox="1"/>
          <p:nvPr/>
        </p:nvSpPr>
        <p:spPr>
          <a:xfrm>
            <a:off x="5713294" y="2026415"/>
            <a:ext cx="234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15"/>
              </a:rPr>
              <a:t>https://www.teacherspayteachers.com/Store/Krista-Wallden-Creative-Clips</a:t>
            </a:r>
            <a:r>
              <a:rPr lang="en-IE" sz="1200" dirty="0"/>
              <a:t>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F1782A5A-B866-822F-2FD9-3EC0933CE311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8290" y="1000832"/>
            <a:ext cx="737111" cy="7371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32E58B4-E966-8E4F-3472-EEE6EA44FF6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97" y="3701493"/>
            <a:ext cx="838033" cy="8392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2097E0-A095-DEC5-D01B-46980F7897B9}"/>
              </a:ext>
            </a:extLst>
          </p:cNvPr>
          <p:cNvSpPr txBox="1"/>
          <p:nvPr/>
        </p:nvSpPr>
        <p:spPr>
          <a:xfrm>
            <a:off x="1932893" y="3751764"/>
            <a:ext cx="234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18"/>
              </a:rPr>
              <a:t>https://www.teacherspayteachers.com/Store/Educlips</a:t>
            </a:r>
            <a:r>
              <a:rPr lang="en-IE" sz="12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F8406DB-F5F4-52DB-D4C0-3540E779C732}"/>
              </a:ext>
            </a:extLst>
          </p:cNvPr>
          <p:cNvSpPr txBox="1"/>
          <p:nvPr/>
        </p:nvSpPr>
        <p:spPr>
          <a:xfrm>
            <a:off x="5713294" y="1046221"/>
            <a:ext cx="234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19"/>
              </a:rPr>
              <a:t>https://www.teacherspayteachers.com/Store/Laine-Sutherland-Designs</a:t>
            </a:r>
            <a:r>
              <a:rPr lang="en-IE" sz="1200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65ABB19-E61F-BA7B-9B80-1D3202797750}"/>
              </a:ext>
            </a:extLst>
          </p:cNvPr>
          <p:cNvSpPr txBox="1"/>
          <p:nvPr/>
        </p:nvSpPr>
        <p:spPr>
          <a:xfrm>
            <a:off x="5713294" y="3112279"/>
            <a:ext cx="234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20"/>
              </a:rPr>
              <a:t>https://www.teacherspayteachers.com/Store/P4-Clips-Trioriginals</a:t>
            </a:r>
            <a:r>
              <a:rPr lang="en-IE" sz="12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7CE817-0546-5691-E28D-D37BA307B0E5}"/>
              </a:ext>
            </a:extLst>
          </p:cNvPr>
          <p:cNvSpPr txBox="1"/>
          <p:nvPr/>
        </p:nvSpPr>
        <p:spPr>
          <a:xfrm>
            <a:off x="5713294" y="4192399"/>
            <a:ext cx="2342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21"/>
              </a:rPr>
              <a:t>https://www.teacherspayteachers.com/Store/Zip-a-dee-doo-dah-Designs</a:t>
            </a:r>
            <a:r>
              <a:rPr lang="en-IE" sz="1200" dirty="0"/>
              <a:t>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EC1F2F7-FFBB-0DA9-FA31-831CE7E7967D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123" y="2915264"/>
            <a:ext cx="967411" cy="91724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42E174F-A24A-F872-EFD5-84FA11BB7EEC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822" y="4017243"/>
            <a:ext cx="698376" cy="698376"/>
          </a:xfrm>
          <a:prstGeom prst="rect">
            <a:avLst/>
          </a:prstGeom>
        </p:spPr>
      </p:pic>
      <p:pic>
        <p:nvPicPr>
          <p:cNvPr id="26" name="Picture 2" descr="Photo Clipz">
            <a:extLst>
              <a:ext uri="{FF2B5EF4-FFF2-40B4-BE49-F238E27FC236}">
                <a16:creationId xmlns:a16="http://schemas.microsoft.com/office/drawing/2014/main" id="{14779741-05A2-7D80-D32D-78C8957F6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430" y="4960745"/>
            <a:ext cx="936104" cy="93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12D4730-2BB2-86BE-ECE1-CBCF1A5274EE}"/>
              </a:ext>
            </a:extLst>
          </p:cNvPr>
          <p:cNvSpPr txBox="1"/>
          <p:nvPr/>
        </p:nvSpPr>
        <p:spPr>
          <a:xfrm>
            <a:off x="5713294" y="5059466"/>
            <a:ext cx="2342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>
                <a:hlinkClick r:id="rId25"/>
              </a:rPr>
              <a:t>https://www.teacherspayteachers.com/Store/Photo-Clipz</a:t>
            </a:r>
            <a:r>
              <a:rPr lang="en-IE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3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703361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48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Spórt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imríonn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Shane Lowry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agus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Leona Maguire?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2D96EA5-8238-895B-A475-6206FFD53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47140"/>
            <a:ext cx="3950216" cy="2438405"/>
          </a:xfrm>
          <a:prstGeom prst="rect">
            <a:avLst/>
          </a:prstGeom>
        </p:spPr>
      </p:pic>
      <p:pic>
        <p:nvPicPr>
          <p:cNvPr id="1026" name="Picture 2" descr="Shane Lowry - Golf">
            <a:extLst>
              <a:ext uri="{FF2B5EF4-FFF2-40B4-BE49-F238E27FC236}">
                <a16:creationId xmlns:a16="http://schemas.microsoft.com/office/drawing/2014/main" id="{4354A9E6-A31E-AF77-31F9-D776B54FE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3952" y="1416423"/>
            <a:ext cx="2242727" cy="21560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rish star Leona Maguire lifts lid on Rory McIlroy chat ahead of bid for  Olympic medal | Golf | Sport | Express.co.uk">
            <a:extLst>
              <a:ext uri="{FF2B5EF4-FFF2-40B4-BE49-F238E27FC236}">
                <a16:creationId xmlns:a16="http://schemas.microsoft.com/office/drawing/2014/main" id="{1DE83B57-FD60-23E5-714C-B46789D58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6443" y="3684495"/>
            <a:ext cx="2097743" cy="22034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4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5467382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4800" b="1" dirty="0" err="1">
                <a:ln w="19050">
                  <a:noFill/>
                </a:ln>
                <a:latin typeface="+mn-lt"/>
              </a:rPr>
              <a:t>Fíor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nó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bréagach</a:t>
            </a:r>
            <a:r>
              <a:rPr lang="en-IE" sz="4800" b="1" dirty="0">
                <a:ln w="19050">
                  <a:noFill/>
                </a:ln>
                <a:latin typeface="+mn-lt"/>
              </a:rPr>
              <a:t>: Is é Micheál Ó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Máirtín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Taoiseach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hÉireann</a:t>
            </a:r>
            <a:r>
              <a:rPr lang="en-IE" sz="48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2D96EA5-8238-895B-A475-6206FFD53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47140"/>
            <a:ext cx="3950216" cy="2438405"/>
          </a:xfrm>
          <a:prstGeom prst="rect">
            <a:avLst/>
          </a:prstGeom>
        </p:spPr>
      </p:pic>
      <p:pic>
        <p:nvPicPr>
          <p:cNvPr id="2054" name="Picture 6" descr="Taoiseach Micheal Martin warns mass strike against paying energy bills  would be 'chaotic' - SundayWorld.com">
            <a:extLst>
              <a:ext uri="{FF2B5EF4-FFF2-40B4-BE49-F238E27FC236}">
                <a16:creationId xmlns:a16="http://schemas.microsoft.com/office/drawing/2014/main" id="{A8C25C06-EFB0-E307-FBA1-9A674E41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565" y="2321859"/>
            <a:ext cx="2769658" cy="20772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77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34657-2795-0A0B-215B-74686BE90BA5}"/>
              </a:ext>
            </a:extLst>
          </p:cNvPr>
          <p:cNvSpPr txBox="1">
            <a:spLocks/>
          </p:cNvSpPr>
          <p:nvPr/>
        </p:nvSpPr>
        <p:spPr>
          <a:xfrm>
            <a:off x="94889" y="526353"/>
            <a:ext cx="7884545" cy="2402683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72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Fáilte go </a:t>
            </a:r>
            <a:r>
              <a:rPr lang="en-IE" sz="72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dtí</a:t>
            </a:r>
            <a:r>
              <a:rPr lang="en-IE" sz="72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72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Tráth</a:t>
            </a:r>
            <a:r>
              <a:rPr lang="en-IE" sz="72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72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na</a:t>
            </a:r>
            <a:r>
              <a:rPr lang="en-IE" sz="72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72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gCeist</a:t>
            </a:r>
            <a:r>
              <a:rPr lang="en-IE" sz="72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2023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CD054B8-0804-4E41-9302-BFC2CAC3F8FE}"/>
              </a:ext>
            </a:extLst>
          </p:cNvPr>
          <p:cNvSpPr txBox="1">
            <a:spLocks/>
          </p:cNvSpPr>
          <p:nvPr/>
        </p:nvSpPr>
        <p:spPr>
          <a:xfrm>
            <a:off x="317225" y="3152156"/>
            <a:ext cx="7439871" cy="144802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Tá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súil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againn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go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mbainfidh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sibh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48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taitneamh</a:t>
            </a:r>
            <a:r>
              <a:rPr lang="en-IE" sz="48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as</a:t>
            </a:r>
          </a:p>
        </p:txBody>
      </p:sp>
    </p:spTree>
    <p:extLst>
      <p:ext uri="{BB962C8B-B14F-4D97-AF65-F5344CB8AC3E}">
        <p14:creationId xmlns:p14="http://schemas.microsoft.com/office/powerpoint/2010/main" val="52215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176464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sort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aimsire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é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2D96EA5-8238-895B-A475-6206FFD53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47140"/>
            <a:ext cx="3950216" cy="2438405"/>
          </a:xfrm>
          <a:prstGeom prst="rect">
            <a:avLst/>
          </a:prstGeom>
        </p:spPr>
      </p:pic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6E79F2A1-3A2C-7E79-5E34-41423B8D4E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849" y="1245418"/>
            <a:ext cx="3779582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4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chónaí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Róimh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.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Labhraím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Iodáilis</a:t>
            </a:r>
            <a:r>
              <a:rPr lang="en-IE" sz="5400" b="1" dirty="0">
                <a:ln w="19050">
                  <a:noFill/>
                </a:ln>
                <a:latin typeface="+mn-lt"/>
              </a:rPr>
              <a:t>.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tír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bhfuil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2D96EA5-8238-895B-A475-6206FFD53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47140"/>
            <a:ext cx="3950216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7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086817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ealaíontóir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cáiliúil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2D96EA5-8238-895B-A475-6206FFD53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47140"/>
            <a:ext cx="3950216" cy="2438405"/>
          </a:xfrm>
          <a:prstGeom prst="rect">
            <a:avLst/>
          </a:prstGeom>
        </p:spPr>
      </p:pic>
      <p:pic>
        <p:nvPicPr>
          <p:cNvPr id="3074" name="Picture 2" descr="Vincent van Gogh (1853 - 1890) | National Gallery, London">
            <a:extLst>
              <a:ext uri="{FF2B5EF4-FFF2-40B4-BE49-F238E27FC236}">
                <a16:creationId xmlns:a16="http://schemas.microsoft.com/office/drawing/2014/main" id="{3B2AD627-643E-4B86-6B81-DF879059B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784" y="2238194"/>
            <a:ext cx="3103362" cy="27280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0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A5380BC-4619-F967-EA1A-45DE3139EE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34" y="2209797"/>
            <a:ext cx="482804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64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430042" y="3041512"/>
            <a:ext cx="3978056" cy="77497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4000" b="1" dirty="0" err="1">
                <a:ln w="19050">
                  <a:noFill/>
                </a:ln>
                <a:latin typeface="+mn-lt"/>
              </a:rPr>
              <a:t>Bhfuil.I.Am</a:t>
            </a:r>
            <a:r>
              <a:rPr lang="en-IE" sz="4000" b="1" dirty="0">
                <a:ln w="19050">
                  <a:noFill/>
                </a:ln>
                <a:latin typeface="+mn-lt"/>
              </a:rPr>
              <a:t>!!</a:t>
            </a:r>
          </a:p>
          <a:p>
            <a:pPr algn="l"/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8AFA94B-A760-0109-74D0-1EA10405A2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7" y="-569124"/>
            <a:ext cx="4828042" cy="2438405"/>
          </a:xfrm>
          <a:prstGeom prst="rect">
            <a:avLst/>
          </a:prstGeom>
        </p:spPr>
      </p:pic>
      <p:pic>
        <p:nvPicPr>
          <p:cNvPr id="1026" name="Picture 2" descr="will.i.am - Songs, Movies &amp; Albums">
            <a:extLst>
              <a:ext uri="{FF2B5EF4-FFF2-40B4-BE49-F238E27FC236}">
                <a16:creationId xmlns:a16="http://schemas.microsoft.com/office/drawing/2014/main" id="{372F1470-22AB-F14F-1E6E-09FC41E84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412" y="2027715"/>
            <a:ext cx="2802569" cy="280256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6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0222236-6B0F-8E05-9F76-F340ABA2D4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18" y="2209796"/>
            <a:ext cx="3779528" cy="2438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12F038A-B02F-4330-FEB9-4A2CA4B99D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955" y="2209796"/>
            <a:ext cx="3706376" cy="2438405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E8FE926F-B26D-55E6-5B3E-5D3FA0D049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469" y="217699"/>
            <a:ext cx="3579064" cy="23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7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3F49B03-0FB6-2607-369E-4917BF5A6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55766"/>
            <a:ext cx="3779528" cy="24384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9"/>
            <a:ext cx="3581241" cy="317455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ainmhí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9BE1D6D-FA1E-311E-BC78-647049689A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894" y="1477972"/>
            <a:ext cx="3453437" cy="4248516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5F1DC87-4999-4AED-4BFC-321C47AB255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347" y="-569124"/>
            <a:ext cx="3706376" cy="243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E4765F-1702-FB4A-B39B-8DCEE47214CB}"/>
              </a:ext>
            </a:extLst>
          </p:cNvPr>
          <p:cNvSpPr txBox="1"/>
          <p:nvPr/>
        </p:nvSpPr>
        <p:spPr>
          <a:xfrm>
            <a:off x="3271258" y="5226563"/>
            <a:ext cx="260148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Míorchat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3F49B03-0FB6-2607-369E-4917BF5A6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55766"/>
            <a:ext cx="3779528" cy="24384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2802181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48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mhéad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liathróid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dubh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bhord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snúcair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ag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tús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chluiche</a:t>
            </a:r>
            <a:r>
              <a:rPr lang="en-IE" sz="48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EBE32F1-EB3D-13C2-6539-98706800F0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347" y="-569124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AEA490-1090-FE37-1CD0-335281553C38}"/>
              </a:ext>
            </a:extLst>
          </p:cNvPr>
          <p:cNvSpPr txBox="1"/>
          <p:nvPr/>
        </p:nvSpPr>
        <p:spPr>
          <a:xfrm>
            <a:off x="2230547" y="5157192"/>
            <a:ext cx="36576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Liathróid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Amháin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138326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3F49B03-0FB6-2607-369E-4917BF5A6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55766"/>
            <a:ext cx="3779528" cy="24384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9"/>
            <a:ext cx="6928290" cy="307822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Scríobh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uimhir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 mile,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ocht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gcéad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daichead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seacht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.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9EB2ED5-645D-3B69-A9CF-F9E7D5BB71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347" y="-569124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C5FF2-69F5-F043-E7A8-7ABE5AD9F293}"/>
              </a:ext>
            </a:extLst>
          </p:cNvPr>
          <p:cNvSpPr txBox="1"/>
          <p:nvPr/>
        </p:nvSpPr>
        <p:spPr>
          <a:xfrm>
            <a:off x="3422221" y="5157191"/>
            <a:ext cx="229955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1,847</a:t>
            </a:r>
          </a:p>
        </p:txBody>
      </p:sp>
    </p:spTree>
    <p:extLst>
      <p:ext uri="{BB962C8B-B14F-4D97-AF65-F5344CB8AC3E}">
        <p14:creationId xmlns:p14="http://schemas.microsoft.com/office/powerpoint/2010/main" val="83038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3F49B03-0FB6-2607-369E-4917BF5A6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55766"/>
            <a:ext cx="3779528" cy="24384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926298" cy="256926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scannán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1026" name="Picture 2" descr="Matilda the Musical review — Emma Thompson's Trunchbull lifts an uneven film  | Times2 | The Times">
            <a:extLst>
              <a:ext uri="{FF2B5EF4-FFF2-40B4-BE49-F238E27FC236}">
                <a16:creationId xmlns:a16="http://schemas.microsoft.com/office/drawing/2014/main" id="{D72AE1B1-3E10-8818-A96F-508DA2FCF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0425" y="1700808"/>
            <a:ext cx="4319678" cy="2879785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46D917A3-CAD5-54A8-D4CA-7FFE62C820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347" y="-569124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754EFF-2615-A54F-3140-A54C1B627FA6}"/>
              </a:ext>
            </a:extLst>
          </p:cNvPr>
          <p:cNvSpPr txBox="1"/>
          <p:nvPr/>
        </p:nvSpPr>
        <p:spPr>
          <a:xfrm>
            <a:off x="3241066" y="5157192"/>
            <a:ext cx="266186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Matilda</a:t>
            </a:r>
          </a:p>
        </p:txBody>
      </p:sp>
    </p:spTree>
    <p:extLst>
      <p:ext uri="{BB962C8B-B14F-4D97-AF65-F5344CB8AC3E}">
        <p14:creationId xmlns:p14="http://schemas.microsoft.com/office/powerpoint/2010/main" val="5633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8B5AF89-5A9F-7EB4-3EBF-3708B331BC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73018"/>
            <a:ext cx="3852680" cy="243840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ADEDFCB-24DA-495D-319D-A869F3C274A6}"/>
              </a:ext>
            </a:extLst>
          </p:cNvPr>
          <p:cNvSpPr txBox="1">
            <a:spLocks/>
          </p:cNvSpPr>
          <p:nvPr/>
        </p:nvSpPr>
        <p:spPr>
          <a:xfrm>
            <a:off x="541986" y="1916832"/>
            <a:ext cx="7992888" cy="413305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UY" altLang="en-US" sz="6600" b="1" dirty="0" err="1"/>
              <a:t>Scríobh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uimhir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d’fhoireann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ar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gach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bileog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freagartha</a:t>
            </a:r>
            <a:endParaRPr lang="es-UY" altLang="en-US" sz="6600" b="1" dirty="0"/>
          </a:p>
          <a:p>
            <a:pPr algn="just"/>
            <a:r>
              <a:rPr lang="es-UY" altLang="en-US" sz="6600" b="1" dirty="0" err="1"/>
              <a:t>Scríobh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uimhir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gach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babhta</a:t>
            </a:r>
            <a:r>
              <a:rPr lang="es-UY" altLang="en-US" sz="6600" b="1" dirty="0"/>
              <a:t> 1-8 </a:t>
            </a:r>
            <a:r>
              <a:rPr lang="es-UY" altLang="en-US" sz="6600" b="1" dirty="0" err="1"/>
              <a:t>ar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gach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bileog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freagartha</a:t>
            </a:r>
            <a:endParaRPr lang="es-UY" altLang="en-US" sz="6600" b="1" dirty="0"/>
          </a:p>
          <a:p>
            <a:pPr algn="just"/>
            <a:r>
              <a:rPr lang="es-UY" altLang="en-US" sz="6600" b="1" dirty="0" err="1"/>
              <a:t>Déan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iarracht</a:t>
            </a:r>
            <a:r>
              <a:rPr lang="es-UY" altLang="en-US" sz="6600" b="1" dirty="0"/>
              <a:t> na </a:t>
            </a:r>
            <a:r>
              <a:rPr lang="es-UY" altLang="en-US" sz="6600" b="1" dirty="0" err="1"/>
              <a:t>freagraí</a:t>
            </a:r>
            <a:r>
              <a:rPr lang="es-UY" altLang="en-US" sz="6600" b="1" dirty="0"/>
              <a:t> a </a:t>
            </a:r>
            <a:r>
              <a:rPr lang="es-UY" altLang="en-US" sz="6600" b="1" dirty="0" err="1"/>
              <a:t>scríobh</a:t>
            </a:r>
            <a:r>
              <a:rPr lang="es-UY" altLang="en-US" sz="6600" b="1" dirty="0"/>
              <a:t> as </a:t>
            </a:r>
            <a:r>
              <a:rPr lang="es-UY" altLang="en-US" sz="6600" b="1" dirty="0" err="1"/>
              <a:t>Gaeilge</a:t>
            </a:r>
            <a:endParaRPr lang="es-UY" altLang="en-US" sz="6600" b="1" dirty="0"/>
          </a:p>
          <a:p>
            <a:pPr algn="just"/>
            <a:r>
              <a:rPr lang="es-UY" altLang="en-US" sz="6600" b="1" dirty="0" err="1"/>
              <a:t>Ná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bí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buartha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faoi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na</a:t>
            </a:r>
            <a:r>
              <a:rPr lang="es-UY" altLang="en-US" sz="6600" b="1" dirty="0"/>
              <a:t> </a:t>
            </a:r>
            <a:r>
              <a:rPr lang="es-UY" altLang="en-US" sz="6600" b="1" dirty="0" err="1"/>
              <a:t>litriú</a:t>
            </a:r>
            <a:r>
              <a:rPr lang="es-UY" altLang="en-US" sz="6600" b="1" dirty="0"/>
              <a:t> – </a:t>
            </a:r>
            <a:r>
              <a:rPr lang="es-UY" altLang="en-US" sz="6600" b="1" dirty="0" err="1"/>
              <a:t>déan</a:t>
            </a:r>
            <a:r>
              <a:rPr lang="es-UY" altLang="en-US" sz="6600" b="1" dirty="0"/>
              <a:t> do </a:t>
            </a:r>
            <a:r>
              <a:rPr lang="es-UY" altLang="en-US" sz="6600" b="1" dirty="0" err="1"/>
              <a:t>dhícheall</a:t>
            </a:r>
            <a:endParaRPr lang="es-UY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7708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3F49B03-0FB6-2607-369E-4917BF5A6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55766"/>
            <a:ext cx="3779528" cy="24384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9"/>
            <a:ext cx="6928290" cy="328791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tír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amháin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inár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tharla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crith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talún</a:t>
            </a:r>
            <a:r>
              <a:rPr lang="en-IE" b="1" dirty="0">
                <a:ln w="19050">
                  <a:noFill/>
                </a:ln>
                <a:latin typeface="+mn-lt"/>
              </a:rPr>
              <a:t> (earthquake) </a:t>
            </a:r>
            <a:r>
              <a:rPr lang="en-IE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Feabhra</a:t>
            </a:r>
            <a:r>
              <a:rPr lang="en-IE" b="1" dirty="0">
                <a:ln w="19050">
                  <a:noFill/>
                </a:ln>
                <a:latin typeface="+mn-lt"/>
              </a:rPr>
              <a:t> 6, 2023</a:t>
            </a:r>
            <a:r>
              <a:rPr lang="en-IE" sz="5400" b="1" dirty="0">
                <a:ln w="19050">
                  <a:noFill/>
                </a:ln>
                <a:latin typeface="+mn-lt"/>
              </a:rPr>
              <a:t>.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C6F7F2F7-F4B8-3DA9-BD88-6D9D2758F7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347" y="-569124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A37B7-4288-E5C9-E09E-FBF5159C37C6}"/>
              </a:ext>
            </a:extLst>
          </p:cNvPr>
          <p:cNvSpPr txBox="1"/>
          <p:nvPr/>
        </p:nvSpPr>
        <p:spPr>
          <a:xfrm>
            <a:off x="2230547" y="5157192"/>
            <a:ext cx="36576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Tuirc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/An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tSiria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3F49B03-0FB6-2607-369E-4917BF5A6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55766"/>
            <a:ext cx="3779528" cy="24384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9"/>
            <a:ext cx="6928290" cy="253476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mhéad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contae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gCúige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Laighean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6816BD0-DAB7-AA9E-4CBA-A2384DD0CD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347" y="-569124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BEDD7D-F56C-A9AA-BD97-982323A87245}"/>
              </a:ext>
            </a:extLst>
          </p:cNvPr>
          <p:cNvSpPr txBox="1"/>
          <p:nvPr/>
        </p:nvSpPr>
        <p:spPr>
          <a:xfrm>
            <a:off x="3620628" y="5157191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2117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DAD59A5-692A-96B7-D151-5E5058A199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86" y="2209797"/>
            <a:ext cx="4754890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6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6D75B7-966A-5B70-0D3D-6F1E20BDC4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" y="-560436"/>
            <a:ext cx="4754890" cy="2438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151510-8C29-C816-B5C8-C8E7E34D7BA7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36142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>
                <a:ln w="19050">
                  <a:noFill/>
                </a:ln>
                <a:latin typeface="+mn-lt"/>
              </a:rPr>
              <a:t>Cad a </a:t>
            </a:r>
            <a:r>
              <a:rPr lang="en-IE" b="1" dirty="0" err="1">
                <a:ln w="19050">
                  <a:noFill/>
                </a:ln>
                <a:latin typeface="+mn-lt"/>
              </a:rPr>
              <a:t>bhí</a:t>
            </a:r>
            <a:r>
              <a:rPr lang="en-IE" b="1" dirty="0">
                <a:ln w="19050">
                  <a:noFill/>
                </a:ln>
                <a:latin typeface="+mn-lt"/>
              </a:rPr>
              <a:t> ag an </a:t>
            </a:r>
            <a:r>
              <a:rPr lang="en-IE" b="1" dirty="0" err="1">
                <a:ln w="19050">
                  <a:noFill/>
                </a:ln>
                <a:latin typeface="+mn-lt"/>
              </a:rPr>
              <a:t>bhfrog</a:t>
            </a:r>
            <a:r>
              <a:rPr lang="en-IE" b="1" dirty="0">
                <a:ln w="19050">
                  <a:noFill/>
                </a:ln>
                <a:latin typeface="+mn-lt"/>
              </a:rPr>
              <a:t> don </a:t>
            </a:r>
            <a:r>
              <a:rPr lang="en-IE" b="1" dirty="0" err="1">
                <a:ln w="19050">
                  <a:noFill/>
                </a:ln>
                <a:latin typeface="+mn-lt"/>
              </a:rPr>
              <a:t>lón</a:t>
            </a:r>
            <a:r>
              <a:rPr lang="en-IE" b="1" dirty="0">
                <a:ln w="19050">
                  <a:noFill/>
                </a:ln>
                <a:latin typeface="+mn-lt"/>
              </a:rPr>
              <a:t>?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50DCB5-3194-6B4A-2238-AC0007BCC2A1}"/>
              </a:ext>
            </a:extLst>
          </p:cNvPr>
          <p:cNvSpPr txBox="1"/>
          <p:nvPr/>
        </p:nvSpPr>
        <p:spPr>
          <a:xfrm>
            <a:off x="500331" y="3743864"/>
            <a:ext cx="6892505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IE" sz="44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Burgar</a:t>
            </a: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IE" sz="44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agus</a:t>
            </a: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diet croak!!</a:t>
            </a:r>
          </a:p>
        </p:txBody>
      </p:sp>
    </p:spTree>
    <p:extLst>
      <p:ext uri="{BB962C8B-B14F-4D97-AF65-F5344CB8AC3E}">
        <p14:creationId xmlns:p14="http://schemas.microsoft.com/office/powerpoint/2010/main" val="215504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9EF95C1-C02D-1ADB-6555-104867102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468" y="2209797"/>
            <a:ext cx="3877064" cy="2438405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E3E7C573-ACE0-444C-511A-CA1BF845C2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80" y="518628"/>
            <a:ext cx="2727966" cy="5516891"/>
          </a:xfrm>
          <a:prstGeom prst="rect">
            <a:avLst/>
          </a:prstGeom>
        </p:spPr>
      </p:pic>
      <p:pic>
        <p:nvPicPr>
          <p:cNvPr id="3" name="Picture 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30F1A259-AA7E-1902-D720-ED520F29A4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62" y="536917"/>
            <a:ext cx="2414021" cy="54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535084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ainm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bpáiste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is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óige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gclann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Simpsons?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31F350-CDEF-B3DC-E777-CEF8472D0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6" y="-395380"/>
            <a:ext cx="3877064" cy="2438405"/>
          </a:xfrm>
          <a:prstGeom prst="rect">
            <a:avLst/>
          </a:prstGeom>
        </p:spPr>
      </p:pic>
      <p:pic>
        <p:nvPicPr>
          <p:cNvPr id="4098" name="Picture 2" descr="Simpson family - Wikipedia">
            <a:extLst>
              <a:ext uri="{FF2B5EF4-FFF2-40B4-BE49-F238E27FC236}">
                <a16:creationId xmlns:a16="http://schemas.microsoft.com/office/drawing/2014/main" id="{DE7757D1-2343-A63E-D595-819960D8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885" y="2043025"/>
            <a:ext cx="25527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acu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as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ionad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ceapaire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cáis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cáca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sceallóga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peann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ispíní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31F350-CDEF-B3DC-E777-CEF8472D0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6" y="-395380"/>
            <a:ext cx="3877064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8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176464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mhéad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taobh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heicseagán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31F350-CDEF-B3DC-E777-CEF8472D0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6" y="-395380"/>
            <a:ext cx="3877064" cy="2438405"/>
          </a:xfrm>
          <a:prstGeom prst="rect">
            <a:avLst/>
          </a:prstGeom>
        </p:spPr>
      </p:pic>
      <p:pic>
        <p:nvPicPr>
          <p:cNvPr id="5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971733CB-4629-4B41-FBD8-817E402CBD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219" y="2001624"/>
            <a:ext cx="3695964" cy="32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4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30197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40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sort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bláthanna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iad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4000" b="1" dirty="0">
                <a:ln w="19050">
                  <a:noFill/>
                </a:ln>
                <a:latin typeface="+mn-lt"/>
              </a:rPr>
              <a:t>: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plúiríní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sneachta</a:t>
            </a:r>
            <a:r>
              <a:rPr lang="en-IE" sz="4000" b="1" dirty="0">
                <a:ln w="19050">
                  <a:noFill/>
                </a:ln>
                <a:latin typeface="+mn-lt"/>
              </a:rPr>
              <a:t>,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tiúilipí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nó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lusanna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chromchinn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31F350-CDEF-B3DC-E777-CEF8472D0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6" y="-395380"/>
            <a:ext cx="3877064" cy="2438405"/>
          </a:xfrm>
          <a:prstGeom prst="rect">
            <a:avLst/>
          </a:prstGeom>
        </p:spPr>
      </p:pic>
      <p:pic>
        <p:nvPicPr>
          <p:cNvPr id="5" name="Picture 4" descr="A close-up of some yellow flowers&#10;&#10;Description automatically generated with medium confidence">
            <a:extLst>
              <a:ext uri="{FF2B5EF4-FFF2-40B4-BE49-F238E27FC236}">
                <a16:creationId xmlns:a16="http://schemas.microsoft.com/office/drawing/2014/main" id="{25390574-B974-A9CF-F8FF-6C52372D1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591" y="2115671"/>
            <a:ext cx="3492873" cy="23285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4970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dathanna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bhrat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Spáinne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31F350-CDEF-B3DC-E777-CEF8472D0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6" y="-395380"/>
            <a:ext cx="3877064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39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8B5AF89-5A9F-7EB4-3EBF-3708B331BC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73018"/>
            <a:ext cx="3852680" cy="2438405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ADEDFCB-24DA-495D-319D-A869F3C274A6}"/>
              </a:ext>
            </a:extLst>
          </p:cNvPr>
          <p:cNvSpPr txBox="1">
            <a:spLocks/>
          </p:cNvSpPr>
          <p:nvPr/>
        </p:nvSpPr>
        <p:spPr>
          <a:xfrm>
            <a:off x="541986" y="1916832"/>
            <a:ext cx="7992888" cy="413305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UY" altLang="en-US" sz="8500" b="1" dirty="0"/>
              <a:t>Sula </a:t>
            </a:r>
            <a:r>
              <a:rPr lang="es-UY" altLang="en-US" sz="8500" b="1" dirty="0" err="1"/>
              <a:t>scríobhann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sibh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síos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an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freagra</a:t>
            </a:r>
            <a:r>
              <a:rPr lang="es-UY" altLang="en-US" sz="8500" b="1" dirty="0"/>
              <a:t>, </a:t>
            </a:r>
            <a:r>
              <a:rPr lang="es-UY" altLang="en-US" sz="8500" b="1" dirty="0" err="1"/>
              <a:t>faigh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amach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go</a:t>
            </a:r>
            <a:r>
              <a:rPr lang="es-UY" altLang="en-US" sz="8500" b="1" dirty="0"/>
              <a:t> n-</a:t>
            </a:r>
            <a:r>
              <a:rPr lang="es-UY" altLang="en-US" sz="8500" b="1" dirty="0" err="1"/>
              <a:t>aontaíonn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gach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duine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faoi</a:t>
            </a:r>
            <a:endParaRPr lang="es-UY" altLang="en-US" sz="8500" b="1" dirty="0"/>
          </a:p>
          <a:p>
            <a:pPr algn="just"/>
            <a:r>
              <a:rPr lang="es-UY" altLang="en-US" sz="8500" b="1" dirty="0"/>
              <a:t>Muna </a:t>
            </a:r>
            <a:r>
              <a:rPr lang="es-UY" altLang="en-US" sz="8500" b="1" dirty="0" err="1"/>
              <a:t>bhfuil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an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freagra</a:t>
            </a:r>
            <a:r>
              <a:rPr lang="es-UY" altLang="en-US" sz="8500" b="1" dirty="0"/>
              <a:t> ar </a:t>
            </a:r>
            <a:r>
              <a:rPr lang="es-UY" altLang="en-US" sz="8500" b="1" dirty="0" err="1"/>
              <a:t>eolas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agaibh</a:t>
            </a:r>
            <a:r>
              <a:rPr lang="es-UY" altLang="en-US" sz="8500" b="1" dirty="0"/>
              <a:t>, </a:t>
            </a:r>
            <a:r>
              <a:rPr lang="es-UY" altLang="en-US" sz="8500" b="1" dirty="0" err="1"/>
              <a:t>déanaigí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tomhais</a:t>
            </a:r>
            <a:endParaRPr lang="es-UY" altLang="en-US" sz="8500" b="1" dirty="0"/>
          </a:p>
          <a:p>
            <a:pPr algn="just"/>
            <a:r>
              <a:rPr lang="es-UY" altLang="en-US" sz="8500" b="1" dirty="0" err="1"/>
              <a:t>Ná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screadaigí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amach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na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freagraí</a:t>
            </a:r>
            <a:r>
              <a:rPr lang="es-UY" altLang="en-US" sz="8500" b="1" dirty="0"/>
              <a:t> – </a:t>
            </a:r>
            <a:r>
              <a:rPr lang="es-UY" altLang="en-US" sz="8500" b="1" dirty="0" err="1"/>
              <a:t>bígí</a:t>
            </a:r>
            <a:r>
              <a:rPr lang="es-UY" altLang="en-US" sz="8500" b="1" dirty="0"/>
              <a:t> </a:t>
            </a:r>
            <a:r>
              <a:rPr lang="es-UY" altLang="en-US" sz="8500" b="1" dirty="0" err="1"/>
              <a:t>ciúin</a:t>
            </a:r>
            <a:endParaRPr lang="es-UY" altLang="en-US" sz="85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UY" altLang="en-US" sz="12600" b="1" dirty="0" err="1"/>
              <a:t>Bainigí</a:t>
            </a:r>
            <a:r>
              <a:rPr lang="es-UY" altLang="en-US" sz="12600" b="1" dirty="0"/>
              <a:t> </a:t>
            </a:r>
            <a:r>
              <a:rPr lang="es-UY" altLang="en-US" sz="12600" b="1" dirty="0" err="1"/>
              <a:t>taitneamh</a:t>
            </a:r>
            <a:r>
              <a:rPr lang="es-UY" altLang="en-US" sz="12600" b="1" dirty="0"/>
              <a:t> as!</a:t>
            </a:r>
          </a:p>
        </p:txBody>
      </p:sp>
    </p:spTree>
    <p:extLst>
      <p:ext uri="{BB962C8B-B14F-4D97-AF65-F5344CB8AC3E}">
        <p14:creationId xmlns:p14="http://schemas.microsoft.com/office/powerpoint/2010/main" val="193272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Rí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Ríocht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Aontaithe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(UK)?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31F350-CDEF-B3DC-E777-CEF8472D0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6" y="-395380"/>
            <a:ext cx="3877064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4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6233D3-3887-5903-D387-3E99B475FE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634" y="2209797"/>
            <a:ext cx="482804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55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70BCF2D-623E-C166-8426-456D49659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" y="-521793"/>
            <a:ext cx="4828042" cy="24384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1D3239AC-8828-3728-7014-25A0205C297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36142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dirty="0" err="1">
                <a:ln w="19050">
                  <a:noFill/>
                </a:ln>
                <a:latin typeface="+mn-lt"/>
              </a:rPr>
              <a:t>Cá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bhfuil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tú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ábalta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fhoghlaim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conas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dhéantar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uachtar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reoite</a:t>
            </a:r>
            <a:r>
              <a:rPr lang="en-IE" sz="3200" b="1" dirty="0">
                <a:ln w="19050">
                  <a:noFill/>
                </a:ln>
                <a:latin typeface="+mn-lt"/>
              </a:rPr>
              <a:t>?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B78D4E-9F41-5A3F-0AF2-B98D069222D6}"/>
              </a:ext>
            </a:extLst>
          </p:cNvPr>
          <p:cNvSpPr txBox="1"/>
          <p:nvPr/>
        </p:nvSpPr>
        <p:spPr>
          <a:xfrm>
            <a:off x="500331" y="3743864"/>
            <a:ext cx="6892505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IE" sz="44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Scoil</a:t>
            </a: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Sundae!</a:t>
            </a:r>
          </a:p>
        </p:txBody>
      </p:sp>
    </p:spTree>
    <p:extLst>
      <p:ext uri="{BB962C8B-B14F-4D97-AF65-F5344CB8AC3E}">
        <p14:creationId xmlns:p14="http://schemas.microsoft.com/office/powerpoint/2010/main" val="385257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9484737-89CC-3E7B-0B46-772E1EC2E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84" y="2209795"/>
            <a:ext cx="3950216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70E571D-266E-EF95-B1AE-2F07F058DF7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955" y="2209796"/>
            <a:ext cx="3706376" cy="2438405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BEDA5E4-436D-CAC5-5573-CBD279AE57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469" y="217699"/>
            <a:ext cx="3579064" cy="23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36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703361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chuid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den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chorp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gcaitear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buataisí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2D96EA5-8238-895B-A475-6206FFD53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47140"/>
            <a:ext cx="3950216" cy="2438405"/>
          </a:xfrm>
          <a:prstGeom prst="rect">
            <a:avLst/>
          </a:prstGeom>
        </p:spPr>
      </p:pic>
      <p:pic>
        <p:nvPicPr>
          <p:cNvPr id="5" name="Picture 4" descr="A picture containing green, blue, colorful, bright&#10;&#10;Description automatically generated">
            <a:extLst>
              <a:ext uri="{FF2B5EF4-FFF2-40B4-BE49-F238E27FC236}">
                <a16:creationId xmlns:a16="http://schemas.microsoft.com/office/drawing/2014/main" id="{072C03BA-E4B0-DCBD-2331-6BBEA486DA5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3961" y="1700808"/>
            <a:ext cx="3294571" cy="3485484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A7B7E1BB-E082-03DB-7725-D72E0873471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68F324-810E-CF65-CC1C-59C78FE15D9A}"/>
              </a:ext>
            </a:extLst>
          </p:cNvPr>
          <p:cNvSpPr txBox="1"/>
          <p:nvPr/>
        </p:nvSpPr>
        <p:spPr>
          <a:xfrm>
            <a:off x="3620628" y="5736630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Cosa</a:t>
            </a:r>
          </a:p>
        </p:txBody>
      </p:sp>
    </p:spTree>
    <p:extLst>
      <p:ext uri="{BB962C8B-B14F-4D97-AF65-F5344CB8AC3E}">
        <p14:creationId xmlns:p14="http://schemas.microsoft.com/office/powerpoint/2010/main" val="23470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703361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48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Spórt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imríonn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Shane Lowry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agus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Leona Maguire?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2D96EA5-8238-895B-A475-6206FFD53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47140"/>
            <a:ext cx="3950216" cy="2438405"/>
          </a:xfrm>
          <a:prstGeom prst="rect">
            <a:avLst/>
          </a:prstGeom>
        </p:spPr>
      </p:pic>
      <p:pic>
        <p:nvPicPr>
          <p:cNvPr id="1026" name="Picture 2" descr="Shane Lowry - Golf">
            <a:extLst>
              <a:ext uri="{FF2B5EF4-FFF2-40B4-BE49-F238E27FC236}">
                <a16:creationId xmlns:a16="http://schemas.microsoft.com/office/drawing/2014/main" id="{4354A9E6-A31E-AF77-31F9-D776B54FE3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53952" y="1416423"/>
            <a:ext cx="2242727" cy="215601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rish star Leona Maguire lifts lid on Rory McIlroy chat ahead of bid for  Olympic medal | Golf | Sport | Express.co.uk">
            <a:extLst>
              <a:ext uri="{FF2B5EF4-FFF2-40B4-BE49-F238E27FC236}">
                <a16:creationId xmlns:a16="http://schemas.microsoft.com/office/drawing/2014/main" id="{1DE83B57-FD60-23E5-714C-B46789D58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26443" y="3684495"/>
            <a:ext cx="2097743" cy="220346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D798061-151B-5434-E3FA-3E1EF7563F6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E5605F-A6FD-5485-FC3C-4879F9188649}"/>
              </a:ext>
            </a:extLst>
          </p:cNvPr>
          <p:cNvSpPr txBox="1"/>
          <p:nvPr/>
        </p:nvSpPr>
        <p:spPr>
          <a:xfrm>
            <a:off x="3620628" y="5736630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Galf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5467382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4800" b="1" dirty="0" err="1">
                <a:ln w="19050">
                  <a:noFill/>
                </a:ln>
                <a:latin typeface="+mn-lt"/>
              </a:rPr>
              <a:t>Fíor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nó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bréagach</a:t>
            </a:r>
            <a:r>
              <a:rPr lang="en-IE" sz="4800" b="1" dirty="0">
                <a:ln w="19050">
                  <a:noFill/>
                </a:ln>
                <a:latin typeface="+mn-lt"/>
              </a:rPr>
              <a:t>: Is é Micheál Ó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Máirtín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Taoiseach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hÉireann</a:t>
            </a:r>
            <a:r>
              <a:rPr lang="en-IE" sz="48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2D96EA5-8238-895B-A475-6206FFD53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47140"/>
            <a:ext cx="3950216" cy="2438405"/>
          </a:xfrm>
          <a:prstGeom prst="rect">
            <a:avLst/>
          </a:prstGeom>
        </p:spPr>
      </p:pic>
      <p:pic>
        <p:nvPicPr>
          <p:cNvPr id="2054" name="Picture 6" descr="Taoiseach Micheal Martin warns mass strike against paying energy bills  would be 'chaotic' - SundayWorld.com">
            <a:extLst>
              <a:ext uri="{FF2B5EF4-FFF2-40B4-BE49-F238E27FC236}">
                <a16:creationId xmlns:a16="http://schemas.microsoft.com/office/drawing/2014/main" id="{A8C25C06-EFB0-E307-FBA1-9A674E41A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565" y="2321859"/>
            <a:ext cx="2769658" cy="207724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83D9B2F5-18C4-ED22-F352-4483DE0EED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586D92-4C0A-754E-1FAE-6F2A63B98DC7}"/>
              </a:ext>
            </a:extLst>
          </p:cNvPr>
          <p:cNvSpPr txBox="1"/>
          <p:nvPr/>
        </p:nvSpPr>
        <p:spPr>
          <a:xfrm>
            <a:off x="3620628" y="5736630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Bréagach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176464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sort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aimsire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é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2D96EA5-8238-895B-A475-6206FFD53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47140"/>
            <a:ext cx="3950216" cy="2438405"/>
          </a:xfrm>
          <a:prstGeom prst="rect">
            <a:avLst/>
          </a:prstGeom>
        </p:spPr>
      </p:pic>
      <p:pic>
        <p:nvPicPr>
          <p:cNvPr id="5" name="Picture 4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6E79F2A1-3A2C-7E79-5E34-41423B8D4EE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849" y="1245418"/>
            <a:ext cx="3779582" cy="425823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3DF14411-7AC5-2E95-B110-B5C4B78DAD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7B9486-88BB-553F-0A0A-4FE7A511B5AE}"/>
              </a:ext>
            </a:extLst>
          </p:cNvPr>
          <p:cNvSpPr txBox="1"/>
          <p:nvPr/>
        </p:nvSpPr>
        <p:spPr>
          <a:xfrm>
            <a:off x="3513608" y="5821867"/>
            <a:ext cx="2116784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Scamallach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0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chónaí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Róimh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.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Labhraím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Iodáilis</a:t>
            </a:r>
            <a:r>
              <a:rPr lang="en-IE" sz="5400" b="1" dirty="0">
                <a:ln w="19050">
                  <a:noFill/>
                </a:ln>
                <a:latin typeface="+mn-lt"/>
              </a:rPr>
              <a:t>.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tír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bhfuil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2D96EA5-8238-895B-A475-6206FFD53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47140"/>
            <a:ext cx="3950216" cy="24384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37CA5A0-9537-4783-C08A-3FED6F6BA2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0079AA-5558-07A2-1D28-B25CBF477B35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Iodáil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8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086817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ealaíontóir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cáiliúil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E2D96EA5-8238-895B-A475-6206FFD536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47140"/>
            <a:ext cx="3950216" cy="2438405"/>
          </a:xfrm>
          <a:prstGeom prst="rect">
            <a:avLst/>
          </a:prstGeom>
        </p:spPr>
      </p:pic>
      <p:pic>
        <p:nvPicPr>
          <p:cNvPr id="3074" name="Picture 2" descr="Vincent van Gogh (1853 - 1890) | National Gallery, London">
            <a:extLst>
              <a:ext uri="{FF2B5EF4-FFF2-40B4-BE49-F238E27FC236}">
                <a16:creationId xmlns:a16="http://schemas.microsoft.com/office/drawing/2014/main" id="{3B2AD627-643E-4B86-6B81-DF879059B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784" y="2238194"/>
            <a:ext cx="3103362" cy="27280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F6E378C6-2202-8DD2-44C8-F7914DA006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E0ECE4-285D-8859-AD2C-9C7409461DE3}"/>
              </a:ext>
            </a:extLst>
          </p:cNvPr>
          <p:cNvSpPr txBox="1"/>
          <p:nvPr/>
        </p:nvSpPr>
        <p:spPr>
          <a:xfrm>
            <a:off x="2810435" y="5899093"/>
            <a:ext cx="3343835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Vincent Van Gogh</a:t>
            </a:r>
          </a:p>
        </p:txBody>
      </p:sp>
    </p:spTree>
    <p:extLst>
      <p:ext uri="{BB962C8B-B14F-4D97-AF65-F5344CB8AC3E}">
        <p14:creationId xmlns:p14="http://schemas.microsoft.com/office/powerpoint/2010/main" val="2093342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8B5AF89-5A9F-7EB4-3EBF-3708B331BC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73018"/>
            <a:ext cx="3852680" cy="2438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734657-2795-0A0B-215B-74686BE90BA5}"/>
              </a:ext>
            </a:extLst>
          </p:cNvPr>
          <p:cNvSpPr txBox="1">
            <a:spLocks/>
          </p:cNvSpPr>
          <p:nvPr/>
        </p:nvSpPr>
        <p:spPr>
          <a:xfrm>
            <a:off x="1742536" y="1726175"/>
            <a:ext cx="5422352" cy="29234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88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Bígí</a:t>
            </a:r>
            <a:r>
              <a:rPr lang="en-IE" sz="88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88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réidh</a:t>
            </a:r>
            <a:endParaRPr lang="en-IE" sz="8800" b="1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r>
              <a:rPr lang="en-IE" sz="88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anois</a:t>
            </a:r>
            <a:r>
              <a:rPr lang="en-IE" sz="88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…..</a:t>
            </a:r>
          </a:p>
        </p:txBody>
      </p:sp>
    </p:spTree>
    <p:extLst>
      <p:ext uri="{BB962C8B-B14F-4D97-AF65-F5344CB8AC3E}">
        <p14:creationId xmlns:p14="http://schemas.microsoft.com/office/powerpoint/2010/main" val="284071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638759C-1A81-727F-E062-B95A9899A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2" y="2209797"/>
            <a:ext cx="4779274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26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0FAA3AE-A408-E193-241C-87037748D6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" y="-470036"/>
            <a:ext cx="4779274" cy="243840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36142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dirty="0" err="1">
                <a:ln w="19050">
                  <a:noFill/>
                </a:ln>
                <a:latin typeface="+mn-lt"/>
              </a:rPr>
              <a:t>Múinteoir</a:t>
            </a:r>
            <a:r>
              <a:rPr lang="en-IE" sz="3200" b="1" dirty="0">
                <a:ln w="19050">
                  <a:noFill/>
                </a:ln>
                <a:latin typeface="+mn-lt"/>
              </a:rPr>
              <a:t>: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chabhraigh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d’athair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duit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do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chuid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obair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bhaile</a:t>
            </a:r>
            <a:r>
              <a:rPr lang="en-IE" sz="32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3200" b="1" dirty="0" err="1">
                <a:ln w="19050">
                  <a:noFill/>
                </a:ln>
                <a:latin typeface="+mn-lt"/>
              </a:rPr>
              <a:t>dhéanamh</a:t>
            </a:r>
            <a:r>
              <a:rPr lang="en-IE" sz="3200" b="1" dirty="0">
                <a:ln w="19050">
                  <a:noFill/>
                </a:ln>
                <a:latin typeface="+mn-lt"/>
              </a:rPr>
              <a:t>?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61C08-440C-F179-31F9-2FBA125DC396}"/>
              </a:ext>
            </a:extLst>
          </p:cNvPr>
          <p:cNvSpPr txBox="1"/>
          <p:nvPr/>
        </p:nvSpPr>
        <p:spPr>
          <a:xfrm>
            <a:off x="500331" y="3743864"/>
            <a:ext cx="6892505" cy="135421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IE" sz="32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Dalta</a:t>
            </a:r>
            <a:r>
              <a:rPr lang="en-IE" sz="32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: </a:t>
            </a:r>
            <a:r>
              <a:rPr lang="en-IE" sz="32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Níor</a:t>
            </a:r>
            <a:r>
              <a:rPr lang="en-IE" sz="32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IE" sz="32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chabhraigh</a:t>
            </a:r>
            <a:r>
              <a:rPr lang="en-IE" sz="32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, </a:t>
            </a:r>
            <a:r>
              <a:rPr lang="en-IE" sz="32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rinne</a:t>
            </a:r>
            <a:r>
              <a:rPr lang="en-IE" sz="32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IE" sz="32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sé</a:t>
            </a:r>
            <a:r>
              <a:rPr lang="en-IE" sz="32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é go </a:t>
            </a:r>
            <a:r>
              <a:rPr lang="en-IE" sz="32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léir</a:t>
            </a:r>
            <a:r>
              <a:rPr lang="en-IE" sz="32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leis </a:t>
            </a:r>
            <a:r>
              <a:rPr lang="en-IE" sz="32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féin</a:t>
            </a:r>
            <a:r>
              <a:rPr lang="en-IE" sz="32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!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7037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CE7273-B27A-6A6E-BA97-8DC7DD3BC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084" y="2209797"/>
            <a:ext cx="3925832" cy="2438405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BF2C6AEC-39CC-C181-150F-813971448ED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80" y="518628"/>
            <a:ext cx="2727966" cy="5516891"/>
          </a:xfrm>
          <a:prstGeom prst="rect">
            <a:avLst/>
          </a:prstGeom>
        </p:spPr>
      </p:pic>
      <p:pic>
        <p:nvPicPr>
          <p:cNvPr id="4" name="Picture 3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382E67F3-D783-75F9-AB22-CAB07FE726B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62" y="536917"/>
            <a:ext cx="2414021" cy="54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26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689478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scannán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77C5AD8-ED1F-AD8C-A1A7-7DC6D503C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2" y="-421259"/>
            <a:ext cx="3925832" cy="2438405"/>
          </a:xfrm>
          <a:prstGeom prst="rect">
            <a:avLst/>
          </a:prstGeom>
        </p:spPr>
      </p:pic>
      <p:pic>
        <p:nvPicPr>
          <p:cNvPr id="1026" name="Picture 2" descr="Mummies (2023) Review - Casey's Movie Mania">
            <a:extLst>
              <a:ext uri="{FF2B5EF4-FFF2-40B4-BE49-F238E27FC236}">
                <a16:creationId xmlns:a16="http://schemas.microsoft.com/office/drawing/2014/main" id="{026A1801-FBD3-5FCB-B5E2-5B59247A9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76981"/>
            <a:ext cx="4142091" cy="23040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89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sort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bia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 naan, pitta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agus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ciabatta?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77C5AD8-ED1F-AD8C-A1A7-7DC6D503C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2" y="-421259"/>
            <a:ext cx="392583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chanann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amhrán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“As It Was”?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77C5AD8-ED1F-AD8C-A1A7-7DC6D503C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2" y="-421259"/>
            <a:ext cx="392583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4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513076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>
                <a:ln w="19050">
                  <a:noFill/>
                </a:ln>
                <a:latin typeface="+mn-lt"/>
              </a:rPr>
              <a:t>Cad é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77C5AD8-ED1F-AD8C-A1A7-7DC6D503C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2" y="-421259"/>
            <a:ext cx="3925832" cy="2438405"/>
          </a:xfrm>
          <a:prstGeom prst="rect">
            <a:avLst/>
          </a:prstGeom>
        </p:spPr>
      </p:pic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8BCBFC8C-EDA3-5618-C683-67BE50BEE3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614" y="1556716"/>
            <a:ext cx="2563590" cy="358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06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Críochnaigh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seanfhocal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 ___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maith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leath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hoibre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.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77C5AD8-ED1F-AD8C-A1A7-7DC6D503C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2" y="-421259"/>
            <a:ext cx="392583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50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>
                <a:ln w="19050">
                  <a:noFill/>
                </a:ln>
                <a:latin typeface="+mn-lt"/>
              </a:rPr>
              <a:t>Cad í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abhainn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is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faide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domhain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77C5AD8-ED1F-AD8C-A1A7-7DC6D503C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2" y="-421259"/>
            <a:ext cx="392583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9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E4BC29B-1EB4-4035-0894-C6B30326B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18" y="2209797"/>
            <a:ext cx="480365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2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8B5AF89-5A9F-7EB4-3EBF-3708B331BC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73018"/>
            <a:ext cx="3852680" cy="24384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734657-2795-0A0B-215B-74686BE90BA5}"/>
              </a:ext>
            </a:extLst>
          </p:cNvPr>
          <p:cNvSpPr txBox="1">
            <a:spLocks/>
          </p:cNvSpPr>
          <p:nvPr/>
        </p:nvSpPr>
        <p:spPr>
          <a:xfrm>
            <a:off x="1155940" y="1726175"/>
            <a:ext cx="6008948" cy="292346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E" sz="88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Go n-</a:t>
            </a:r>
            <a:r>
              <a:rPr lang="en-IE" sz="88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éirí</a:t>
            </a:r>
            <a:r>
              <a:rPr lang="en-IE" sz="88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an t-</a:t>
            </a:r>
            <a:r>
              <a:rPr lang="en-IE" sz="88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ádh</a:t>
            </a:r>
            <a:r>
              <a:rPr lang="en-IE" sz="88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 </a:t>
            </a:r>
            <a:r>
              <a:rPr lang="en-IE" sz="8800" b="1" dirty="0" err="1">
                <a:ln w="19050"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+mn-lt"/>
              </a:rPr>
              <a:t>libh</a:t>
            </a:r>
            <a:endParaRPr lang="en-IE" sz="8800" b="1" dirty="0">
              <a:ln w="19050"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694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36142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 err="1">
                <a:ln w="19050">
                  <a:noFill/>
                </a:ln>
                <a:latin typeface="+mn-lt"/>
              </a:rPr>
              <a:t>Bhí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bosca</a:t>
            </a:r>
            <a:r>
              <a:rPr lang="en-IE" b="1" dirty="0">
                <a:ln w="19050">
                  <a:noFill/>
                </a:ln>
                <a:latin typeface="+mn-lt"/>
              </a:rPr>
              <a:t> bananas </a:t>
            </a:r>
            <a:r>
              <a:rPr lang="en-IE" b="1" dirty="0" err="1">
                <a:ln w="19050">
                  <a:noFill/>
                </a:ln>
                <a:latin typeface="+mn-lt"/>
              </a:rPr>
              <a:t>fágtha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b="1" dirty="0">
                <a:ln w="19050">
                  <a:noFill/>
                </a:ln>
                <a:latin typeface="+mn-lt"/>
              </a:rPr>
              <a:t> an </a:t>
            </a:r>
            <a:r>
              <a:rPr lang="en-IE" b="1" dirty="0" err="1">
                <a:ln w="19050">
                  <a:noFill/>
                </a:ln>
                <a:latin typeface="+mn-lt"/>
              </a:rPr>
              <a:t>mbord</a:t>
            </a:r>
            <a:r>
              <a:rPr lang="en-IE" b="1" dirty="0">
                <a:ln w="19050">
                  <a:noFill/>
                </a:ln>
                <a:latin typeface="+mn-lt"/>
              </a:rPr>
              <a:t>.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61C08-440C-F179-31F9-2FBA125DC396}"/>
              </a:ext>
            </a:extLst>
          </p:cNvPr>
          <p:cNvSpPr txBox="1"/>
          <p:nvPr/>
        </p:nvSpPr>
        <p:spPr>
          <a:xfrm>
            <a:off x="500331" y="3743864"/>
            <a:ext cx="6892505" cy="1446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“</a:t>
            </a:r>
            <a:r>
              <a:rPr lang="en-IE" sz="44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Ceann</a:t>
            </a: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don ‘Fyffe’ a day”, a </a:t>
            </a:r>
            <a:r>
              <a:rPr lang="en-IE" sz="44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dúirt</a:t>
            </a: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IE" sz="44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mé</a:t>
            </a: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!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C6D7B78-132C-DD04-8493-14861814AC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9" y="-470036"/>
            <a:ext cx="480365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9EF95C1-C02D-1ADB-6555-104867102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669" y="2209795"/>
            <a:ext cx="3877064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493E723-5C42-FADF-21A3-F008D4318F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955" y="2209796"/>
            <a:ext cx="3706376" cy="2438405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3CCEFED-169B-2DD7-7041-DE06B25969F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469" y="217699"/>
            <a:ext cx="3579064" cy="23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4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535084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ainm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bpáiste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is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óige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gclann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Simpsons?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31F350-CDEF-B3DC-E777-CEF8472D0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6" y="-395380"/>
            <a:ext cx="3877064" cy="2438405"/>
          </a:xfrm>
          <a:prstGeom prst="rect">
            <a:avLst/>
          </a:prstGeom>
        </p:spPr>
      </p:pic>
      <p:pic>
        <p:nvPicPr>
          <p:cNvPr id="4098" name="Picture 2" descr="Simpson family - Wikipedia">
            <a:extLst>
              <a:ext uri="{FF2B5EF4-FFF2-40B4-BE49-F238E27FC236}">
                <a16:creationId xmlns:a16="http://schemas.microsoft.com/office/drawing/2014/main" id="{DE7757D1-2343-A63E-D595-819960D8D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885" y="2043025"/>
            <a:ext cx="25527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34927BC-5691-7352-243A-1B9BB3C2AF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C8A86F-12A6-E17E-62DD-0BBD797BA693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Maggie</a:t>
            </a:r>
          </a:p>
        </p:txBody>
      </p:sp>
    </p:spTree>
    <p:extLst>
      <p:ext uri="{BB962C8B-B14F-4D97-AF65-F5344CB8AC3E}">
        <p14:creationId xmlns:p14="http://schemas.microsoft.com/office/powerpoint/2010/main" val="7697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acu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as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ionad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ceapaire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cáis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cáca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sceallóga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peann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ispíní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31F350-CDEF-B3DC-E777-CEF8472D0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6" y="-395380"/>
            <a:ext cx="3877064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8755B872-8192-EB02-9572-F4FB4E0D78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E0AC99-AF10-DA2F-703C-C0013D935FB4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Peann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3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176464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mhéad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taobh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heicseagán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31F350-CDEF-B3DC-E777-CEF8472D0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6" y="-395380"/>
            <a:ext cx="3877064" cy="2438405"/>
          </a:xfrm>
          <a:prstGeom prst="rect">
            <a:avLst/>
          </a:prstGeom>
        </p:spPr>
      </p:pic>
      <p:pic>
        <p:nvPicPr>
          <p:cNvPr id="5" name="Picture 4" descr="Shape, polygon&#10;&#10;Description automatically generated">
            <a:extLst>
              <a:ext uri="{FF2B5EF4-FFF2-40B4-BE49-F238E27FC236}">
                <a16:creationId xmlns:a16="http://schemas.microsoft.com/office/drawing/2014/main" id="{971733CB-4629-4B41-FBD8-817E402CBD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4219" y="2001624"/>
            <a:ext cx="3695964" cy="320121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A3451D8B-227A-5088-18E2-A83738C196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D57457-13E7-C7C1-2087-6717165196CE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Sé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(6)</a:t>
            </a:r>
          </a:p>
        </p:txBody>
      </p:sp>
    </p:spTree>
    <p:extLst>
      <p:ext uri="{BB962C8B-B14F-4D97-AF65-F5344CB8AC3E}">
        <p14:creationId xmlns:p14="http://schemas.microsoft.com/office/powerpoint/2010/main" val="41358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30197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40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sort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bláthanna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iad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4000" b="1" dirty="0">
                <a:ln w="19050">
                  <a:noFill/>
                </a:ln>
                <a:latin typeface="+mn-lt"/>
              </a:rPr>
              <a:t>: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plúiríní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sneachta</a:t>
            </a:r>
            <a:r>
              <a:rPr lang="en-IE" sz="4000" b="1" dirty="0">
                <a:ln w="19050">
                  <a:noFill/>
                </a:ln>
                <a:latin typeface="+mn-lt"/>
              </a:rPr>
              <a:t>,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tiúilipí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nó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lusanna</a:t>
            </a:r>
            <a:r>
              <a:rPr lang="en-IE" sz="40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4000" b="1" dirty="0" err="1">
                <a:ln w="19050">
                  <a:noFill/>
                </a:ln>
                <a:latin typeface="+mn-lt"/>
              </a:rPr>
              <a:t>chromchinn</a:t>
            </a:r>
            <a:r>
              <a:rPr lang="en-IE" sz="40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31F350-CDEF-B3DC-E777-CEF8472D0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6" y="-395380"/>
            <a:ext cx="3877064" cy="2438405"/>
          </a:xfrm>
          <a:prstGeom prst="rect">
            <a:avLst/>
          </a:prstGeom>
        </p:spPr>
      </p:pic>
      <p:pic>
        <p:nvPicPr>
          <p:cNvPr id="5" name="Picture 4" descr="A close-up of some yellow flowers&#10;&#10;Description automatically generated with medium confidence">
            <a:extLst>
              <a:ext uri="{FF2B5EF4-FFF2-40B4-BE49-F238E27FC236}">
                <a16:creationId xmlns:a16="http://schemas.microsoft.com/office/drawing/2014/main" id="{25390574-B974-A9CF-F8FF-6C52372D13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5591" y="2115671"/>
            <a:ext cx="3492873" cy="232858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B172ED58-F6E1-8231-620C-208BD461865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BB6836-9E0A-E6DC-A039-053F0C244294}"/>
              </a:ext>
            </a:extLst>
          </p:cNvPr>
          <p:cNvSpPr txBox="1"/>
          <p:nvPr/>
        </p:nvSpPr>
        <p:spPr>
          <a:xfrm>
            <a:off x="2259105" y="5899093"/>
            <a:ext cx="4625789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Lusanna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an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Chromchinn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dathanna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bhrat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Spáinne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31F350-CDEF-B3DC-E777-CEF8472D0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6" y="-395380"/>
            <a:ext cx="3877064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2006FED-B4A0-06A6-5332-FEC8CB1EEDA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87F805-C06D-8F8B-042C-18DD92A42A8F}"/>
              </a:ext>
            </a:extLst>
          </p:cNvPr>
          <p:cNvSpPr txBox="1"/>
          <p:nvPr/>
        </p:nvSpPr>
        <p:spPr>
          <a:xfrm>
            <a:off x="3012141" y="5899093"/>
            <a:ext cx="311971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Dearg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agus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Buí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45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Rí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Ríocht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Aontaithe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(UK)?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A31F350-CDEF-B3DC-E777-CEF8472D0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6" y="-395380"/>
            <a:ext cx="3877064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DC190CCE-BD45-AAB1-AA56-B855D6616C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152E24A-6201-EFEA-1E24-622F5E088924}"/>
              </a:ext>
            </a:extLst>
          </p:cNvPr>
          <p:cNvSpPr txBox="1"/>
          <p:nvPr/>
        </p:nvSpPr>
        <p:spPr>
          <a:xfrm>
            <a:off x="2277036" y="5899093"/>
            <a:ext cx="458992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An Rí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Séarlais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III (Charles)</a:t>
            </a:r>
          </a:p>
        </p:txBody>
      </p:sp>
    </p:spTree>
    <p:extLst>
      <p:ext uri="{BB962C8B-B14F-4D97-AF65-F5344CB8AC3E}">
        <p14:creationId xmlns:p14="http://schemas.microsoft.com/office/powerpoint/2010/main" val="321825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E7B75AF6-8F21-42AC-9C08-5DAAB5EAE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171" y="2209797"/>
            <a:ext cx="480365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68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36142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Gaeilge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b="1" dirty="0">
                <a:ln w="19050">
                  <a:noFill/>
                </a:ln>
                <a:latin typeface="+mn-lt"/>
              </a:rPr>
              <a:t> “igloo”?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61C08-440C-F179-31F9-2FBA125DC396}"/>
              </a:ext>
            </a:extLst>
          </p:cNvPr>
          <p:cNvSpPr txBox="1"/>
          <p:nvPr/>
        </p:nvSpPr>
        <p:spPr>
          <a:xfrm>
            <a:off x="500331" y="3743864"/>
            <a:ext cx="6892505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Choc Ice (Teach Ice)!</a:t>
            </a: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7C7A0D2-0701-83BF-0958-5EE8F136B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42" y="-470036"/>
            <a:ext cx="480365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08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B0222236-6B0F-8E05-9F76-F340ABA2D4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2236" y="2209797"/>
            <a:ext cx="3779528" cy="24384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0CA3BE6-BBA6-41C7-5E8B-124E6AED3AB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80" y="518628"/>
            <a:ext cx="2727966" cy="5516891"/>
          </a:xfrm>
          <a:prstGeom prst="rect">
            <a:avLst/>
          </a:prstGeom>
        </p:spPr>
      </p:pic>
      <p:pic>
        <p:nvPicPr>
          <p:cNvPr id="8" name="Picture 7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6DE3BD75-20A2-58C9-CC9C-F30069A0B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62" y="536917"/>
            <a:ext cx="2414021" cy="54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3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9D9B90-AE69-323B-B184-3E43999381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468" y="2209797"/>
            <a:ext cx="3877064" cy="2438405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0547ACE3-8216-B1B7-E57D-CE16DA19799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80" y="518628"/>
            <a:ext cx="2727966" cy="5516891"/>
          </a:xfrm>
          <a:prstGeom prst="rect">
            <a:avLst/>
          </a:prstGeom>
        </p:spPr>
      </p:pic>
      <p:pic>
        <p:nvPicPr>
          <p:cNvPr id="3" name="Picture 2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867AE243-A20F-755C-7082-EECA8E88729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62" y="536917"/>
            <a:ext cx="2414021" cy="54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4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48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clár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teilifíse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ina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bhfuil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Jennifer Zamparelli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agus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Doireann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Garrihy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mar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láithreoirí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air?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D657E2-5AE4-E179-69FC-11E6E794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877064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25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319899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ainm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thriantán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mar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D657E2-5AE4-E179-69FC-11E6E794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877064" cy="2438405"/>
          </a:xfrm>
          <a:prstGeom prst="rect">
            <a:avLst/>
          </a:prstGeom>
        </p:spPr>
      </p:pic>
      <p:pic>
        <p:nvPicPr>
          <p:cNvPr id="5" name="Picture 4" descr="A picture containing electronics, display, computer&#10;&#10;Description automatically generated">
            <a:extLst>
              <a:ext uri="{FF2B5EF4-FFF2-40B4-BE49-F238E27FC236}">
                <a16:creationId xmlns:a16="http://schemas.microsoft.com/office/drawing/2014/main" id="{B6FF007D-4630-8B22-5AEE-1317AF1AAF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214" y="1836684"/>
            <a:ext cx="2159301" cy="338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ainm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changarú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óg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D657E2-5AE4-E179-69FC-11E6E794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877064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576417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scannán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D657E2-5AE4-E179-69FC-11E6E794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877064" cy="2438405"/>
          </a:xfrm>
          <a:prstGeom prst="rect">
            <a:avLst/>
          </a:prstGeom>
        </p:spPr>
      </p:pic>
      <p:pic>
        <p:nvPicPr>
          <p:cNvPr id="2050" name="Picture 2" descr="An Cailín Ciúin review: Delicately beautiful Irish film lives up to its  billing – The Irish Times">
            <a:extLst>
              <a:ext uri="{FF2B5EF4-FFF2-40B4-BE49-F238E27FC236}">
                <a16:creationId xmlns:a16="http://schemas.microsoft.com/office/drawing/2014/main" id="{B72E072A-121C-4A46-6E79-092A3C40E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6788" y="1783977"/>
            <a:ext cx="3129600" cy="3129600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436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scríobh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leabhair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“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Fing</a:t>
            </a:r>
            <a:r>
              <a:rPr lang="en-IE" sz="5400" b="1" dirty="0">
                <a:ln w="19050">
                  <a:noFill/>
                </a:ln>
                <a:latin typeface="+mn-lt"/>
              </a:rPr>
              <a:t>”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agus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“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Spaceboy</a:t>
            </a:r>
            <a:r>
              <a:rPr lang="en-IE" sz="5400" b="1" dirty="0">
                <a:ln w="19050">
                  <a:noFill/>
                </a:ln>
                <a:latin typeface="+mn-lt"/>
              </a:rPr>
              <a:t>”?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D657E2-5AE4-E179-69FC-11E6E794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877064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956393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mhéad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imreoir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fhoireann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cispheile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D657E2-5AE4-E179-69FC-11E6E794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877064" cy="2438405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E47064D-D02B-70C2-E1C7-22DF077BEC5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5914" y="1867120"/>
            <a:ext cx="3072550" cy="312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C6BCF2B-92DC-2C41-C6DD-5C3ED02909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402" y="2209797"/>
            <a:ext cx="4779274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36142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b="1" dirty="0">
                <a:ln w="19050">
                  <a:noFill/>
                </a:ln>
                <a:latin typeface="+mn-lt"/>
              </a:rPr>
              <a:t> an </a:t>
            </a:r>
            <a:r>
              <a:rPr lang="en-IE" b="1" dirty="0" err="1">
                <a:ln w="19050">
                  <a:noFill/>
                </a:ln>
                <a:latin typeface="+mn-lt"/>
              </a:rPr>
              <a:t>duine</a:t>
            </a:r>
            <a:r>
              <a:rPr lang="en-IE" b="1" dirty="0">
                <a:ln w="19050">
                  <a:noFill/>
                </a:ln>
                <a:latin typeface="+mn-lt"/>
              </a:rPr>
              <a:t> in </a:t>
            </a:r>
            <a:r>
              <a:rPr lang="en-IE" b="1" dirty="0" err="1">
                <a:ln w="19050">
                  <a:noFill/>
                </a:ln>
                <a:latin typeface="+mn-lt"/>
              </a:rPr>
              <a:t>oifig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scoile</a:t>
            </a:r>
            <a:r>
              <a:rPr lang="en-IE" b="1" dirty="0">
                <a:ln w="19050">
                  <a:noFill/>
                </a:ln>
                <a:latin typeface="+mn-lt"/>
              </a:rPr>
              <a:t>.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61C08-440C-F179-31F9-2FBA125DC396}"/>
              </a:ext>
            </a:extLst>
          </p:cNvPr>
          <p:cNvSpPr txBox="1"/>
          <p:nvPr/>
        </p:nvSpPr>
        <p:spPr>
          <a:xfrm>
            <a:off x="500331" y="3743864"/>
            <a:ext cx="6892505" cy="769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Ann Rooney (An </a:t>
            </a:r>
            <a:r>
              <a:rPr lang="en-IE" sz="44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Rúnaí</a:t>
            </a: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)!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D9FF70DB-F404-5FDB-D22B-313510D6E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" y="-470036"/>
            <a:ext cx="4779274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8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CE7273-B27A-6A6E-BA97-8DC7DD3BC06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68" y="2209796"/>
            <a:ext cx="3925832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8DDDEB4-53EE-253C-51DF-6826C6A188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955" y="2209796"/>
            <a:ext cx="3706376" cy="2438405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BC1CF40-7DF3-B61C-1E93-E0F0F0D9F1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469" y="217699"/>
            <a:ext cx="3579064" cy="23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0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3F49B03-0FB6-2607-369E-4917BF5A6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55766"/>
            <a:ext cx="3779528" cy="24384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581241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ainmhí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9BE1D6D-FA1E-311E-BC78-647049689A1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894" y="1477972"/>
            <a:ext cx="3453437" cy="424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5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689478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Ainmnigh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scannán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77C5AD8-ED1F-AD8C-A1A7-7DC6D503C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2" y="-421259"/>
            <a:ext cx="3925832" cy="2438405"/>
          </a:xfrm>
          <a:prstGeom prst="rect">
            <a:avLst/>
          </a:prstGeom>
        </p:spPr>
      </p:pic>
      <p:pic>
        <p:nvPicPr>
          <p:cNvPr id="1026" name="Picture 2" descr="Mummies (2023) Review - Casey's Movie Mania">
            <a:extLst>
              <a:ext uri="{FF2B5EF4-FFF2-40B4-BE49-F238E27FC236}">
                <a16:creationId xmlns:a16="http://schemas.microsoft.com/office/drawing/2014/main" id="{026A1801-FBD3-5FCB-B5E2-5B59247A9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76981"/>
            <a:ext cx="4142091" cy="230403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A871107-FF07-1198-F3D3-B2F7A9C318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8A33D8-8285-9222-CE66-2331EA1C19A2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Mummies</a:t>
            </a:r>
          </a:p>
        </p:txBody>
      </p:sp>
    </p:spTree>
    <p:extLst>
      <p:ext uri="{BB962C8B-B14F-4D97-AF65-F5344CB8AC3E}">
        <p14:creationId xmlns:p14="http://schemas.microsoft.com/office/powerpoint/2010/main" val="31634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86572" y="1826315"/>
            <a:ext cx="6928290" cy="3355286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sort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bia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 naan, pitta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agus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ciabatta?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77C5AD8-ED1F-AD8C-A1A7-7DC6D503C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2" y="-421259"/>
            <a:ext cx="3925832" cy="24384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A4251DB-694E-A30F-FBCE-050552C99C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5AE802-C81B-25A1-E1AE-6B56B633622D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Arán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2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86571" y="2017146"/>
            <a:ext cx="6928290" cy="298773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chanann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amhrán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“As It Was”?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77C5AD8-ED1F-AD8C-A1A7-7DC6D503C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2" y="-421259"/>
            <a:ext cx="3925832" cy="24384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F43615B-CD76-DE11-4D93-F1AA3E46CEB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23A6DCB-5D99-DC39-CE1C-4918306E9244}"/>
              </a:ext>
            </a:extLst>
          </p:cNvPr>
          <p:cNvSpPr txBox="1"/>
          <p:nvPr/>
        </p:nvSpPr>
        <p:spPr>
          <a:xfrm>
            <a:off x="3048000" y="5885718"/>
            <a:ext cx="247537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Harry Styles</a:t>
            </a:r>
          </a:p>
        </p:txBody>
      </p:sp>
    </p:spTree>
    <p:extLst>
      <p:ext uri="{BB962C8B-B14F-4D97-AF65-F5344CB8AC3E}">
        <p14:creationId xmlns:p14="http://schemas.microsoft.com/office/powerpoint/2010/main" val="385897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513076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>
                <a:ln w="19050">
                  <a:noFill/>
                </a:ln>
                <a:latin typeface="+mn-lt"/>
              </a:rPr>
              <a:t>Cad é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77C5AD8-ED1F-AD8C-A1A7-7DC6D503C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2" y="-421259"/>
            <a:ext cx="3925832" cy="2438405"/>
          </a:xfrm>
          <a:prstGeom prst="rect">
            <a:avLst/>
          </a:prstGeom>
        </p:spPr>
      </p:pic>
      <p:pic>
        <p:nvPicPr>
          <p:cNvPr id="5" name="Picture 4" descr="Logo&#10;&#10;Description automatically generated with low confidence">
            <a:extLst>
              <a:ext uri="{FF2B5EF4-FFF2-40B4-BE49-F238E27FC236}">
                <a16:creationId xmlns:a16="http://schemas.microsoft.com/office/drawing/2014/main" id="{8BCBFC8C-EDA3-5618-C683-67BE50BEE3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614" y="1556716"/>
            <a:ext cx="2563590" cy="358902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0E6A72A-CCCF-41B5-1D76-948E27F778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32376B-49DF-D022-56A1-C4524A1CBEC1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Fáinne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6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404500" y="1846036"/>
            <a:ext cx="6928290" cy="316592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Críochnaigh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seanfhocal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 ___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maith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leath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hoibre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.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77C5AD8-ED1F-AD8C-A1A7-7DC6D503C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2" y="-421259"/>
            <a:ext cx="3925832" cy="24384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1CC75D1-E53A-35F0-51CF-6D91FEE8E6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37CF9-3D80-F529-BDDB-2C83F01762F1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Tús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3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77607" y="2122150"/>
            <a:ext cx="6928290" cy="302359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>
                <a:ln w="19050">
                  <a:noFill/>
                </a:ln>
                <a:latin typeface="+mn-lt"/>
              </a:rPr>
              <a:t>Cad í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abhainn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is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faide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domhain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377C5AD8-ED1F-AD8C-A1A7-7DC6D503C5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182" y="-421259"/>
            <a:ext cx="3925832" cy="243840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A81746D-F5BA-39E9-6B10-94FFDD1FBD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7C520F-D21E-EC7F-0F23-76A62186BD6B}"/>
              </a:ext>
            </a:extLst>
          </p:cNvPr>
          <p:cNvSpPr txBox="1"/>
          <p:nvPr/>
        </p:nvSpPr>
        <p:spPr>
          <a:xfrm>
            <a:off x="3352800" y="5885718"/>
            <a:ext cx="24384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An </a:t>
            </a:r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Níl</a:t>
            </a:r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 (Nile)</a:t>
            </a:r>
          </a:p>
        </p:txBody>
      </p:sp>
    </p:spTree>
    <p:extLst>
      <p:ext uri="{BB962C8B-B14F-4D97-AF65-F5344CB8AC3E}">
        <p14:creationId xmlns:p14="http://schemas.microsoft.com/office/powerpoint/2010/main" val="254570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0B3030C-A648-45AD-27E1-18E1C6B76E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14" y="2209797"/>
            <a:ext cx="480365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02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136142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b="1" dirty="0">
                <a:ln w="19050">
                  <a:noFill/>
                </a:ln>
                <a:latin typeface="+mn-lt"/>
              </a:rPr>
              <a:t> t-</a:t>
            </a:r>
            <a:r>
              <a:rPr lang="en-IE" b="1" dirty="0" err="1">
                <a:ln w="19050">
                  <a:noFill/>
                </a:ln>
                <a:latin typeface="+mn-lt"/>
              </a:rPr>
              <a:t>ainm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chreatlach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gaelach</a:t>
            </a:r>
            <a:endParaRPr lang="en-IE" b="1" dirty="0">
              <a:ln w="19050">
                <a:noFill/>
              </a:ln>
              <a:latin typeface="+mn-lt"/>
            </a:endParaRP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D61C08-440C-F179-31F9-2FBA125DC396}"/>
              </a:ext>
            </a:extLst>
          </p:cNvPr>
          <p:cNvSpPr txBox="1"/>
          <p:nvPr/>
        </p:nvSpPr>
        <p:spPr>
          <a:xfrm>
            <a:off x="500331" y="3743864"/>
            <a:ext cx="6892505" cy="144655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Jimmy Mc </a:t>
            </a:r>
            <a:r>
              <a:rPr lang="en-IE" sz="44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Cracken</a:t>
            </a:r>
            <a:endParaRPr lang="en-IE" sz="4400" b="1" dirty="0">
              <a:ln w="19050">
                <a:noFill/>
              </a:ln>
              <a:solidFill>
                <a:schemeClr val="accent2">
                  <a:lumMod val="75000"/>
                </a:schemeClr>
              </a:solidFill>
              <a:ea typeface="+mj-ea"/>
              <a:cs typeface="+mj-cs"/>
            </a:endParaRPr>
          </a:p>
          <a:p>
            <a:pPr algn="ctr" defTabSz="914400">
              <a:spcBef>
                <a:spcPct val="0"/>
              </a:spcBef>
            </a:pP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(</a:t>
            </a:r>
            <a:r>
              <a:rPr lang="en-IE" sz="44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D’imigh</a:t>
            </a: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IE" sz="44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mo</a:t>
            </a: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 </a:t>
            </a:r>
            <a:r>
              <a:rPr lang="en-IE" sz="4400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chraiceann</a:t>
            </a:r>
            <a:r>
              <a:rPr lang="en-IE" sz="4400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)!</a:t>
            </a:r>
          </a:p>
        </p:txBody>
      </p:sp>
      <p:pic>
        <p:nvPicPr>
          <p:cNvPr id="4" name="Picture 3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5AF8A35C-8B84-73E4-E7B7-6D74ED647D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" y="-470036"/>
            <a:ext cx="480365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10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D4DB8F6-9FCF-4E0E-F20D-9F98E67D2C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9084" y="2209797"/>
            <a:ext cx="3925832" cy="2438405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77A097C6-ADAA-27C0-37F5-8E0B3270C3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680" y="518628"/>
            <a:ext cx="2727966" cy="5516891"/>
          </a:xfrm>
          <a:prstGeom prst="rect">
            <a:avLst/>
          </a:prstGeom>
        </p:spPr>
      </p:pic>
      <p:pic>
        <p:nvPicPr>
          <p:cNvPr id="4" name="Picture 3" descr="A picture containing vector graphics, clipart&#10;&#10;Description automatically generated">
            <a:extLst>
              <a:ext uri="{FF2B5EF4-FFF2-40B4-BE49-F238E27FC236}">
                <a16:creationId xmlns:a16="http://schemas.microsoft.com/office/drawing/2014/main" id="{7A11668A-7B91-5172-D075-8CD4E2801AA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62" y="536917"/>
            <a:ext cx="2414021" cy="548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01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5400" b="1" dirty="0">
                <a:ln w="19050">
                  <a:noFill/>
                </a:ln>
                <a:latin typeface="+mn-lt"/>
              </a:rPr>
              <a:t>Cad í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príomhchathair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Gréige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(Greece)?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AB0D80E-278A-C2C9-310E-BEFF4F3AD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04007"/>
            <a:ext cx="392583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8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3F49B03-0FB6-2607-369E-4917BF5A64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55766"/>
            <a:ext cx="3779528" cy="243840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mhéad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liathróid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dubh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bhord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snúcair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ag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tús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chluiche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20699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Liom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leat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leis,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léi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___,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libh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leo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.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AB0D80E-278A-C2C9-310E-BEFF4F3AD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04007"/>
            <a:ext cx="392583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3: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sort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béar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itheann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bambú</a:t>
            </a:r>
            <a:r>
              <a:rPr lang="en-IE" sz="5400" b="1" dirty="0">
                <a:ln w="19050">
                  <a:noFill/>
                </a:ln>
                <a:latin typeface="+mn-lt"/>
              </a:rPr>
              <a:t>, de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ghnáth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AB0D80E-278A-C2C9-310E-BEFF4F3AD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04007"/>
            <a:ext cx="392583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633664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4: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hí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bainisteoir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foireann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sacar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hÉireann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AB0D80E-278A-C2C9-310E-BEFF4F3AD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04007"/>
            <a:ext cx="3925832" cy="2438405"/>
          </a:xfrm>
          <a:prstGeom prst="rect">
            <a:avLst/>
          </a:prstGeom>
        </p:spPr>
      </p:pic>
      <p:pic>
        <p:nvPicPr>
          <p:cNvPr id="3074" name="Picture 2" descr="Houston Dash apologise to players subject to alleged misconduct by Vera Pauw">
            <a:extLst>
              <a:ext uri="{FF2B5EF4-FFF2-40B4-BE49-F238E27FC236}">
                <a16:creationId xmlns:a16="http://schemas.microsoft.com/office/drawing/2014/main" id="{8DE3D317-7E78-C559-7597-2FC6D62F3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0189" y="2017018"/>
            <a:ext cx="2775470" cy="3170424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7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6928290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5: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Fíor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nó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bréagach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–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cósta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ag Co. Ros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Comáin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AB0D80E-278A-C2C9-310E-BEFF4F3AD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04007"/>
            <a:ext cx="3925832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2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3557899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6: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spórt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an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cailín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ag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imirt</a:t>
            </a:r>
            <a:r>
              <a:rPr lang="en-IE" sz="5400" b="1" dirty="0">
                <a:ln w="19050">
                  <a:noFill/>
                </a:ln>
                <a:latin typeface="+mn-lt"/>
              </a:rPr>
              <a:t>?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2AB0D80E-278A-C2C9-310E-BEFF4F3ADD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04007"/>
            <a:ext cx="3925832" cy="2438405"/>
          </a:xfrm>
          <a:prstGeom prst="rect">
            <a:avLst/>
          </a:prstGeom>
        </p:spPr>
      </p:pic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D3629DDF-584A-8D3A-C954-93F50497B8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4082" y="2209797"/>
            <a:ext cx="3840010" cy="243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1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509747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3EE7F0-54BE-0C1B-6B33-BB86A07FA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0" y="1469127"/>
            <a:ext cx="1975450" cy="4011342"/>
          </a:xfrm>
          <a:prstGeom prst="rect">
            <a:avLst/>
          </a:prstGeom>
        </p:spPr>
      </p:pic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592C4CC-3D99-B10E-703D-695EEF0D21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76" y="1469127"/>
            <a:ext cx="2191563" cy="4011342"/>
          </a:xfrm>
          <a:prstGeom prst="rect">
            <a:avLst/>
          </a:prstGeom>
        </p:spPr>
      </p:pic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D7B24D5F-E976-B817-4411-5A1E1E47B7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074" y="2209797"/>
            <a:ext cx="468173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9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E97119-02C4-3C95-6BD5-D7DCFAACD158}"/>
              </a:ext>
            </a:extLst>
          </p:cNvPr>
          <p:cNvSpPr txBox="1">
            <a:spLocks/>
          </p:cNvSpPr>
          <p:nvPr/>
        </p:nvSpPr>
        <p:spPr>
          <a:xfrm>
            <a:off x="464547" y="1968369"/>
            <a:ext cx="6928290" cy="354391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b="1" dirty="0" err="1">
                <a:ln w="19050">
                  <a:noFill/>
                </a:ln>
                <a:latin typeface="+mn-lt"/>
              </a:rPr>
              <a:t>Cnag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cnag</a:t>
            </a:r>
            <a:endParaRPr lang="en-IE" b="1" dirty="0">
              <a:ln w="19050">
                <a:noFill/>
              </a:ln>
              <a:latin typeface="+mn-lt"/>
            </a:endParaRPr>
          </a:p>
          <a:p>
            <a:pPr algn="l"/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Cé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atá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ann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?</a:t>
            </a:r>
          </a:p>
          <a:p>
            <a:pPr algn="l"/>
            <a:r>
              <a:rPr lang="en-IE" b="1" dirty="0" err="1">
                <a:ln w="19050">
                  <a:noFill/>
                </a:ln>
                <a:latin typeface="+mn-lt"/>
              </a:rPr>
              <a:t>Neilus</a:t>
            </a:r>
            <a:endParaRPr lang="en-IE" b="1" dirty="0">
              <a:ln w="19050">
                <a:noFill/>
              </a:ln>
              <a:latin typeface="+mn-lt"/>
            </a:endParaRPr>
          </a:p>
          <a:p>
            <a:pPr algn="l"/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Cén</a:t>
            </a:r>
            <a:r>
              <a:rPr lang="en-IE" b="1" dirty="0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solidFill>
                  <a:schemeClr val="accent2">
                    <a:lumMod val="75000"/>
                  </a:schemeClr>
                </a:solidFill>
                <a:latin typeface="+mn-lt"/>
              </a:rPr>
              <a:t>Neilus</a:t>
            </a:r>
            <a:endParaRPr lang="en-IE" b="1" dirty="0">
              <a:ln w="19050">
                <a:noFill/>
              </a:ln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algn="l"/>
            <a:r>
              <a:rPr lang="en-IE" b="1" dirty="0" err="1">
                <a:ln w="19050">
                  <a:noFill/>
                </a:ln>
                <a:latin typeface="+mn-lt"/>
              </a:rPr>
              <a:t>Níl</a:t>
            </a:r>
            <a:r>
              <a:rPr lang="en-IE" b="1" dirty="0">
                <a:ln w="19050">
                  <a:noFill/>
                </a:ln>
                <a:latin typeface="+mn-lt"/>
              </a:rPr>
              <a:t> a </a:t>
            </a:r>
            <a:r>
              <a:rPr lang="en-IE" b="1" dirty="0" err="1">
                <a:ln w="19050">
                  <a:noFill/>
                </a:ln>
                <a:latin typeface="+mn-lt"/>
              </a:rPr>
              <a:t>fhios</a:t>
            </a:r>
            <a:r>
              <a:rPr lang="en-IE" b="1" dirty="0">
                <a:ln w="19050">
                  <a:noFill/>
                </a:ln>
                <a:latin typeface="+mn-lt"/>
              </a:rPr>
              <a:t> </a:t>
            </a:r>
            <a:r>
              <a:rPr lang="en-IE" b="1" dirty="0" err="1">
                <a:ln w="19050">
                  <a:noFill/>
                </a:ln>
                <a:latin typeface="+mn-lt"/>
              </a:rPr>
              <a:t>agam</a:t>
            </a:r>
            <a:r>
              <a:rPr lang="en-IE" b="1" dirty="0">
                <a:ln w="19050">
                  <a:noFill/>
                </a:ln>
                <a:latin typeface="+mn-lt"/>
              </a:rPr>
              <a:t>!</a:t>
            </a:r>
          </a:p>
          <a:p>
            <a:pPr algn="l"/>
            <a:endParaRPr lang="en-IE" sz="3200" b="1" dirty="0">
              <a:ln w="19050">
                <a:noFill/>
              </a:ln>
            </a:endParaRPr>
          </a:p>
        </p:txBody>
      </p:sp>
      <p:pic>
        <p:nvPicPr>
          <p:cNvPr id="3" name="Picture 2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CEAD7C73-06BF-5F19-C992-722543784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" y="-470036"/>
            <a:ext cx="4681738" cy="243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9D9B90-AE69-323B-B184-3E43999381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36" y="2209795"/>
            <a:ext cx="3877064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538295B-640C-7768-B160-C4CDEC005F9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955" y="2209796"/>
            <a:ext cx="3706376" cy="2438405"/>
          </a:xfrm>
          <a:prstGeom prst="rect">
            <a:avLst/>
          </a:prstGeom>
        </p:spPr>
      </p:pic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C462FBB-9502-BCEB-01F9-A62C530E56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2469" y="217699"/>
            <a:ext cx="3579064" cy="230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844249"/>
            <a:ext cx="6928290" cy="348079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1:</a:t>
            </a:r>
          </a:p>
          <a:p>
            <a:pPr algn="l"/>
            <a:r>
              <a:rPr lang="en-IE" sz="48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clár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teilifíse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ina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bhfuil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Jennifer Zamparelli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agus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Doireann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Garrihy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mar </a:t>
            </a:r>
            <a:r>
              <a:rPr lang="en-IE" sz="4800" b="1" dirty="0" err="1">
                <a:ln w="19050">
                  <a:noFill/>
                </a:ln>
                <a:latin typeface="+mn-lt"/>
              </a:rPr>
              <a:t>láithreoirí</a:t>
            </a:r>
            <a:r>
              <a:rPr lang="en-IE" sz="4800" b="1" dirty="0">
                <a:ln w="19050">
                  <a:noFill/>
                </a:ln>
                <a:latin typeface="+mn-lt"/>
              </a:rPr>
              <a:t> air?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D657E2-5AE4-E179-69FC-11E6E794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877064" cy="2438405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6C4D6974-EABF-AD60-EE49-E7318B2B4A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78F513-99BA-967E-28C8-ADA79BD15191}"/>
              </a:ext>
            </a:extLst>
          </p:cNvPr>
          <p:cNvSpPr txBox="1"/>
          <p:nvPr/>
        </p:nvSpPr>
        <p:spPr>
          <a:xfrm>
            <a:off x="2160494" y="5885718"/>
            <a:ext cx="4572000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>
                <a:solidFill>
                  <a:schemeClr val="accent2">
                    <a:lumMod val="75000"/>
                  </a:schemeClr>
                </a:solidFill>
              </a:rPr>
              <a:t>Dancing With the Stars</a:t>
            </a:r>
          </a:p>
        </p:txBody>
      </p:sp>
    </p:spTree>
    <p:extLst>
      <p:ext uri="{BB962C8B-B14F-4D97-AF65-F5344CB8AC3E}">
        <p14:creationId xmlns:p14="http://schemas.microsoft.com/office/powerpoint/2010/main" val="318691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880E7A6-62AF-9147-EEDA-34A15E3827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8663" y="6483868"/>
            <a:ext cx="1445337" cy="366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E0849D-28F5-FE05-F9A4-156F081AC0F0}"/>
              </a:ext>
            </a:extLst>
          </p:cNvPr>
          <p:cNvSpPr txBox="1"/>
          <p:nvPr/>
        </p:nvSpPr>
        <p:spPr>
          <a:xfrm>
            <a:off x="94889" y="6554382"/>
            <a:ext cx="2674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1000" b="1" dirty="0">
                <a:latin typeface="Sassoon" panose="02000503040000090004" pitchFamily="2" charset="0"/>
              </a:rPr>
              <a:t>© Seomra Ranga 2023 www.seomraranga.com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850E1D9-81EB-4CB8-552F-8EF5EEF7E7E7}"/>
              </a:ext>
            </a:extLst>
          </p:cNvPr>
          <p:cNvSpPr txBox="1">
            <a:spLocks/>
          </p:cNvSpPr>
          <p:nvPr/>
        </p:nvSpPr>
        <p:spPr>
          <a:xfrm>
            <a:off x="395536" y="1700808"/>
            <a:ext cx="4319899" cy="380284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E" sz="3200" b="1" u="sng" dirty="0" err="1">
                <a:ln w="19050">
                  <a:noFill/>
                </a:ln>
                <a:latin typeface="+mn-lt"/>
              </a:rPr>
              <a:t>Ceist</a:t>
            </a:r>
            <a:r>
              <a:rPr lang="en-IE" sz="3200" b="1" u="sng" dirty="0">
                <a:ln w="19050">
                  <a:noFill/>
                </a:ln>
                <a:latin typeface="+mn-lt"/>
              </a:rPr>
              <a:t> 2:</a:t>
            </a:r>
          </a:p>
          <a:p>
            <a:pPr algn="l"/>
            <a:r>
              <a:rPr lang="en-IE" sz="5400" b="1" dirty="0" err="1">
                <a:ln w="19050">
                  <a:noFill/>
                </a:ln>
                <a:latin typeface="+mn-lt"/>
              </a:rPr>
              <a:t>Cén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t-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ainm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atá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ar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thriantán</a:t>
            </a:r>
            <a:r>
              <a:rPr lang="en-IE" sz="5400" b="1" dirty="0">
                <a:ln w="19050">
                  <a:noFill/>
                </a:ln>
                <a:latin typeface="+mn-lt"/>
              </a:rPr>
              <a:t> mar </a:t>
            </a:r>
            <a:r>
              <a:rPr lang="en-IE" sz="5400" b="1" dirty="0" err="1">
                <a:ln w="19050">
                  <a:noFill/>
                </a:ln>
                <a:latin typeface="+mn-lt"/>
              </a:rPr>
              <a:t>seo</a:t>
            </a:r>
            <a:r>
              <a:rPr lang="en-IE" sz="5400" b="1" dirty="0">
                <a:ln w="19050">
                  <a:noFill/>
                </a:ln>
                <a:latin typeface="+mn-lt"/>
              </a:rPr>
              <a:t>: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1D657E2-5AE4-E179-69FC-11E6E79438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89" y="-412633"/>
            <a:ext cx="3877064" cy="2438405"/>
          </a:xfrm>
          <a:prstGeom prst="rect">
            <a:avLst/>
          </a:prstGeom>
        </p:spPr>
      </p:pic>
      <p:pic>
        <p:nvPicPr>
          <p:cNvPr id="5" name="Picture 4" descr="A picture containing electronics, display, computer&#10;&#10;Description automatically generated">
            <a:extLst>
              <a:ext uri="{FF2B5EF4-FFF2-40B4-BE49-F238E27FC236}">
                <a16:creationId xmlns:a16="http://schemas.microsoft.com/office/drawing/2014/main" id="{B6FF007D-4630-8B22-5AEE-1317AF1AAF8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214" y="1836684"/>
            <a:ext cx="2159301" cy="3389740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0BBD235F-AE65-12FB-75A7-77C30941BD4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676" y="-447140"/>
            <a:ext cx="3706376" cy="24384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63815F-5FC3-AAF1-9DFD-2FAE81301A28}"/>
              </a:ext>
            </a:extLst>
          </p:cNvPr>
          <p:cNvSpPr txBox="1"/>
          <p:nvPr/>
        </p:nvSpPr>
        <p:spPr>
          <a:xfrm>
            <a:off x="3620628" y="5885718"/>
            <a:ext cx="1902743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dirty="0" err="1">
                <a:solidFill>
                  <a:schemeClr val="accent2">
                    <a:lumMod val="75000"/>
                  </a:schemeClr>
                </a:solidFill>
              </a:rPr>
              <a:t>Isoceles</a:t>
            </a:r>
            <a:endParaRPr lang="en-IE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6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1547</TotalTime>
  <Words>3765</Words>
  <Application>Microsoft Office PowerPoint</Application>
  <PresentationFormat>On-screen Show (4:3)</PresentationFormat>
  <Paragraphs>535</Paragraphs>
  <Slides>173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173</vt:i4>
      </vt:variant>
    </vt:vector>
  </HeadingPairs>
  <TitlesOfParts>
    <vt:vector size="178" baseType="lpstr">
      <vt:lpstr>Arial</vt:lpstr>
      <vt:lpstr>Calibri</vt:lpstr>
      <vt:lpstr>Calibri Light</vt:lpstr>
      <vt:lpstr>Sassoon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Damien Quinn</dc:creator>
  <cp:lastModifiedBy>Damien Quinn</cp:lastModifiedBy>
  <cp:revision>68</cp:revision>
  <dcterms:created xsi:type="dcterms:W3CDTF">2023-02-16T17:08:57Z</dcterms:created>
  <dcterms:modified xsi:type="dcterms:W3CDTF">2023-03-07T19:40:25Z</dcterms:modified>
</cp:coreProperties>
</file>