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9" r:id="rId23"/>
    <p:sldId id="280" r:id="rId24"/>
    <p:sldId id="281" r:id="rId25"/>
    <p:sldId id="278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275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2459749"/>
            <a:ext cx="10572000" cy="1938502"/>
          </a:xfrm>
        </p:spPr>
        <p:txBody>
          <a:bodyPr/>
          <a:lstStyle/>
          <a:p>
            <a:pPr algn="ctr"/>
            <a:r>
              <a:rPr lang="en-GB" sz="13000" dirty="0">
                <a:ln w="19050">
                  <a:solidFill>
                    <a:schemeClr val="bg1"/>
                  </a:solidFill>
                </a:ln>
              </a:rPr>
              <a:t>SCIENCE TRIVIA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24263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360812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-US" sz="6600" b="1" dirty="0"/>
              <a:t>The human eye blinks an average of 4,200,000 times a year!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2B</a:t>
            </a:r>
          </a:p>
        </p:txBody>
      </p:sp>
    </p:spTree>
    <p:extLst>
      <p:ext uri="{BB962C8B-B14F-4D97-AF65-F5344CB8AC3E}">
        <p14:creationId xmlns:p14="http://schemas.microsoft.com/office/powerpoint/2010/main" val="42505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360812"/>
            <a:ext cx="11338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6000" b="1" dirty="0"/>
              <a:t>The world’s largest amphibian is the giant salamander. It can grow up to 5ft in length.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2C</a:t>
            </a:r>
          </a:p>
        </p:txBody>
      </p:sp>
    </p:spTree>
    <p:extLst>
      <p:ext uri="{BB962C8B-B14F-4D97-AF65-F5344CB8AC3E}">
        <p14:creationId xmlns:p14="http://schemas.microsoft.com/office/powerpoint/2010/main" val="254540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119273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6000" b="1" dirty="0"/>
              <a:t>The smallest bone in the human body is the stapes or stirrup bone, located in the middle ear. It is 0.28cm long.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2D</a:t>
            </a:r>
          </a:p>
        </p:txBody>
      </p:sp>
    </p:spTree>
    <p:extLst>
      <p:ext uri="{BB962C8B-B14F-4D97-AF65-F5344CB8AC3E}">
        <p14:creationId xmlns:p14="http://schemas.microsoft.com/office/powerpoint/2010/main" val="39281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119273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6000" b="1" dirty="0"/>
              <a:t>The poison arrow frogs of South and Central America are the most poisonous animals in the world.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2E</a:t>
            </a:r>
          </a:p>
        </p:txBody>
      </p:sp>
    </p:spTree>
    <p:extLst>
      <p:ext uri="{BB962C8B-B14F-4D97-AF65-F5344CB8AC3E}">
        <p14:creationId xmlns:p14="http://schemas.microsoft.com/office/powerpoint/2010/main" val="246746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32260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144602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6000" b="1" dirty="0"/>
              <a:t>The Stegosaurus dinosaur measured up to 9.1m long but had a brain the size of a walnut!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3A</a:t>
            </a:r>
          </a:p>
        </p:txBody>
      </p:sp>
    </p:spTree>
    <p:extLst>
      <p:ext uri="{BB962C8B-B14F-4D97-AF65-F5344CB8AC3E}">
        <p14:creationId xmlns:p14="http://schemas.microsoft.com/office/powerpoint/2010/main" val="403882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049981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/>
              <a:t>Snakes are carnivorous because they only eat other animals. They do not eat any type of plant material.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3B</a:t>
            </a:r>
          </a:p>
        </p:txBody>
      </p:sp>
    </p:spTree>
    <p:extLst>
      <p:ext uri="{BB962C8B-B14F-4D97-AF65-F5344CB8AC3E}">
        <p14:creationId xmlns:p14="http://schemas.microsoft.com/office/powerpoint/2010/main" val="32016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6600" b="1" dirty="0"/>
              <a:t>It takes approximately 12 hours for food to entirely digest in the human body.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3C</a:t>
            </a:r>
          </a:p>
        </p:txBody>
      </p:sp>
    </p:spTree>
    <p:extLst>
      <p:ext uri="{BB962C8B-B14F-4D97-AF65-F5344CB8AC3E}">
        <p14:creationId xmlns:p14="http://schemas.microsoft.com/office/powerpoint/2010/main" val="286700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049981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-US" sz="6000" b="1" dirty="0"/>
              <a:t>40-50% of body heat can be lost through the head – that is why it’s a good idea to wear a hat in winter!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3D</a:t>
            </a:r>
          </a:p>
        </p:txBody>
      </p:sp>
    </p:spTree>
    <p:extLst>
      <p:ext uri="{BB962C8B-B14F-4D97-AF65-F5344CB8AC3E}">
        <p14:creationId xmlns:p14="http://schemas.microsoft.com/office/powerpoint/2010/main" val="67523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-US" sz="6600" b="1" dirty="0"/>
              <a:t>The Atlantic Giant Squid’s eye can be as large as 40cm wide!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3E</a:t>
            </a:r>
          </a:p>
        </p:txBody>
      </p:sp>
    </p:spTree>
    <p:extLst>
      <p:ext uri="{BB962C8B-B14F-4D97-AF65-F5344CB8AC3E}">
        <p14:creationId xmlns:p14="http://schemas.microsoft.com/office/powerpoint/2010/main" val="385898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7267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1102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-US" sz="6600" b="1" dirty="0"/>
              <a:t>The tentacles of the giant Arctic jellyfish can reach 36.6m in length!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4A</a:t>
            </a:r>
          </a:p>
        </p:txBody>
      </p:sp>
    </p:spTree>
    <p:extLst>
      <p:ext uri="{BB962C8B-B14F-4D97-AF65-F5344CB8AC3E}">
        <p14:creationId xmlns:p14="http://schemas.microsoft.com/office/powerpoint/2010/main" val="393454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en-US" sz="6600" b="1" dirty="0"/>
              <a:t>Armadillos, opossums and sloths spend about 80% of their lives sleeping.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4B</a:t>
            </a:r>
          </a:p>
        </p:txBody>
      </p:sp>
    </p:spTree>
    <p:extLst>
      <p:ext uri="{BB962C8B-B14F-4D97-AF65-F5344CB8AC3E}">
        <p14:creationId xmlns:p14="http://schemas.microsoft.com/office/powerpoint/2010/main" val="30811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The ears of a cricket are located on the front legs, just below the knee!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4C</a:t>
            </a:r>
          </a:p>
        </p:txBody>
      </p:sp>
    </p:spTree>
    <p:extLst>
      <p:ext uri="{BB962C8B-B14F-4D97-AF65-F5344CB8AC3E}">
        <p14:creationId xmlns:p14="http://schemas.microsoft.com/office/powerpoint/2010/main" val="174041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The only letter not to appear on the Periodic Table of Elements is J!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4D</a:t>
            </a:r>
          </a:p>
        </p:txBody>
      </p:sp>
    </p:spTree>
    <p:extLst>
      <p:ext uri="{BB962C8B-B14F-4D97-AF65-F5344CB8AC3E}">
        <p14:creationId xmlns:p14="http://schemas.microsoft.com/office/powerpoint/2010/main" val="31590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980700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/>
              <a:t>The microwave was invented after a researcher walked by a radar tube and a chocolate bar melted in his pocket!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4E</a:t>
            </a:r>
          </a:p>
        </p:txBody>
      </p:sp>
    </p:spTree>
    <p:extLst>
      <p:ext uri="{BB962C8B-B14F-4D97-AF65-F5344CB8AC3E}">
        <p14:creationId xmlns:p14="http://schemas.microsoft.com/office/powerpoint/2010/main" val="188418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7328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b="1" dirty="0"/>
              <a:t>If you could drive to the sun - at 55 miles per hour - it would take about 193 years.</a:t>
            </a:r>
            <a:endParaRPr lang="en-US" altLang="en-US" sz="6000" b="1" dirty="0"/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5A</a:t>
            </a:r>
          </a:p>
        </p:txBody>
      </p:sp>
    </p:spTree>
    <p:extLst>
      <p:ext uri="{BB962C8B-B14F-4D97-AF65-F5344CB8AC3E}">
        <p14:creationId xmlns:p14="http://schemas.microsoft.com/office/powerpoint/2010/main" val="303623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216413"/>
            <a:ext cx="11338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400" b="1" dirty="0"/>
              <a:t>Knowledge is growing so fast that 90% of what we will know in 50 years time, will be discovered in </a:t>
            </a:r>
            <a:r>
              <a:rPr lang="en-IE" sz="5400" b="1"/>
              <a:t>those 50 </a:t>
            </a:r>
            <a:r>
              <a:rPr lang="en-IE" sz="5400" b="1" dirty="0"/>
              <a:t>years.</a:t>
            </a:r>
            <a:endParaRPr lang="en-US" altLang="en-US" sz="5400" b="1" dirty="0"/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5B</a:t>
            </a:r>
          </a:p>
        </p:txBody>
      </p:sp>
    </p:spTree>
    <p:extLst>
      <p:ext uri="{BB962C8B-B14F-4D97-AF65-F5344CB8AC3E}">
        <p14:creationId xmlns:p14="http://schemas.microsoft.com/office/powerpoint/2010/main" val="25633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184" y="1216413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b="1" dirty="0"/>
              <a:t>It takes 70% less energy to produce a ton of paper from recycled paper than from trees.</a:t>
            </a:r>
            <a:endParaRPr lang="en-US" altLang="en-US" sz="6000" b="1" dirty="0"/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5C</a:t>
            </a:r>
          </a:p>
        </p:txBody>
      </p:sp>
    </p:spTree>
    <p:extLst>
      <p:ext uri="{BB962C8B-B14F-4D97-AF65-F5344CB8AC3E}">
        <p14:creationId xmlns:p14="http://schemas.microsoft.com/office/powerpoint/2010/main" val="334310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It would only take one hour to drive to space if you could go straight up in the air</a:t>
            </a:r>
            <a:r>
              <a:rPr lang="en-GB" sz="6000" dirty="0"/>
              <a:t>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1A</a:t>
            </a:r>
          </a:p>
        </p:txBody>
      </p:sp>
    </p:spTree>
    <p:extLst>
      <p:ext uri="{BB962C8B-B14F-4D97-AF65-F5344CB8AC3E}">
        <p14:creationId xmlns:p14="http://schemas.microsoft.com/office/powerpoint/2010/main" val="5410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27% of dogs and 7% of cats snore!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5D</a:t>
            </a:r>
          </a:p>
        </p:txBody>
      </p:sp>
    </p:spTree>
    <p:extLst>
      <p:ext uri="{BB962C8B-B14F-4D97-AF65-F5344CB8AC3E}">
        <p14:creationId xmlns:p14="http://schemas.microsoft.com/office/powerpoint/2010/main" val="235350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Men are six times more likely to be struck by lightning as women.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5E</a:t>
            </a:r>
          </a:p>
        </p:txBody>
      </p:sp>
    </p:spTree>
    <p:extLst>
      <p:ext uri="{BB962C8B-B14F-4D97-AF65-F5344CB8AC3E}">
        <p14:creationId xmlns:p14="http://schemas.microsoft.com/office/powerpoint/2010/main" val="151268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1718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75% of wild birds die before reaching six months old.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6A</a:t>
            </a:r>
          </a:p>
        </p:txBody>
      </p:sp>
    </p:spTree>
    <p:extLst>
      <p:ext uri="{BB962C8B-B14F-4D97-AF65-F5344CB8AC3E}">
        <p14:creationId xmlns:p14="http://schemas.microsoft.com/office/powerpoint/2010/main" val="300950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All babies are </a:t>
            </a:r>
            <a:r>
              <a:rPr lang="en-US" altLang="en-US" sz="6600" b="1" dirty="0" err="1"/>
              <a:t>colour</a:t>
            </a:r>
            <a:r>
              <a:rPr lang="en-US" altLang="en-US" sz="6600" b="1" dirty="0"/>
              <a:t> blind when they are born.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6B</a:t>
            </a:r>
          </a:p>
        </p:txBody>
      </p:sp>
    </p:spTree>
    <p:extLst>
      <p:ext uri="{BB962C8B-B14F-4D97-AF65-F5344CB8AC3E}">
        <p14:creationId xmlns:p14="http://schemas.microsoft.com/office/powerpoint/2010/main" val="10675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Chickens are made up of 75% water.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6C</a:t>
            </a:r>
          </a:p>
        </p:txBody>
      </p:sp>
    </p:spTree>
    <p:extLst>
      <p:ext uri="{BB962C8B-B14F-4D97-AF65-F5344CB8AC3E}">
        <p14:creationId xmlns:p14="http://schemas.microsoft.com/office/powerpoint/2010/main" val="384034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One out of every four million lobsters are blue.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6D</a:t>
            </a:r>
          </a:p>
        </p:txBody>
      </p:sp>
    </p:spTree>
    <p:extLst>
      <p:ext uri="{BB962C8B-B14F-4D97-AF65-F5344CB8AC3E}">
        <p14:creationId xmlns:p14="http://schemas.microsoft.com/office/powerpoint/2010/main" val="31298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049981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/>
              <a:t>Buzz Aldrin was the second man on the moon. His mother’s maiden name was Moon!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6E</a:t>
            </a:r>
          </a:p>
        </p:txBody>
      </p:sp>
    </p:spTree>
    <p:extLst>
      <p:ext uri="{BB962C8B-B14F-4D97-AF65-F5344CB8AC3E}">
        <p14:creationId xmlns:p14="http://schemas.microsoft.com/office/powerpoint/2010/main" val="11992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4795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You can get 400 Quarter Pounder burgers from one cow!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7A</a:t>
            </a:r>
          </a:p>
        </p:txBody>
      </p:sp>
    </p:spTree>
    <p:extLst>
      <p:ext uri="{BB962C8B-B14F-4D97-AF65-F5344CB8AC3E}">
        <p14:creationId xmlns:p14="http://schemas.microsoft.com/office/powerpoint/2010/main" val="157821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About 75% of your brain is made up of water.</a:t>
            </a:r>
            <a:endParaRPr lang="en-GB" sz="6600" dirty="0"/>
          </a:p>
        </p:txBody>
      </p:sp>
      <p:pic>
        <p:nvPicPr>
          <p:cNvPr id="5" name="Picture 4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754C9F85-BC9C-1934-720A-A81C7827D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5CEA2B-A525-0310-D98D-5E50E81A6BB5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AE493-222D-4612-5B0A-1693DA019537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1B</a:t>
            </a:r>
          </a:p>
        </p:txBody>
      </p:sp>
    </p:spTree>
    <p:extLst>
      <p:ext uri="{BB962C8B-B14F-4D97-AF65-F5344CB8AC3E}">
        <p14:creationId xmlns:p14="http://schemas.microsoft.com/office/powerpoint/2010/main" val="26865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The smallest dinosaur egg found is 3cm long.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7B</a:t>
            </a:r>
          </a:p>
        </p:txBody>
      </p:sp>
    </p:spTree>
    <p:extLst>
      <p:ext uri="{BB962C8B-B14F-4D97-AF65-F5344CB8AC3E}">
        <p14:creationId xmlns:p14="http://schemas.microsoft.com/office/powerpoint/2010/main" val="40940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A duck has three eyelids per eye!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7C</a:t>
            </a:r>
          </a:p>
        </p:txBody>
      </p:sp>
    </p:spTree>
    <p:extLst>
      <p:ext uri="{BB962C8B-B14F-4D97-AF65-F5344CB8AC3E}">
        <p14:creationId xmlns:p14="http://schemas.microsoft.com/office/powerpoint/2010/main" val="74084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87% of a raw apple is water.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7D</a:t>
            </a:r>
          </a:p>
        </p:txBody>
      </p:sp>
    </p:spTree>
    <p:extLst>
      <p:ext uri="{BB962C8B-B14F-4D97-AF65-F5344CB8AC3E}">
        <p14:creationId xmlns:p14="http://schemas.microsoft.com/office/powerpoint/2010/main" val="40843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Butterflies have two main eyes, but up to 12,000 ‘compound’ eyes!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7E</a:t>
            </a:r>
          </a:p>
        </p:txBody>
      </p:sp>
    </p:spTree>
    <p:extLst>
      <p:ext uri="{BB962C8B-B14F-4D97-AF65-F5344CB8AC3E}">
        <p14:creationId xmlns:p14="http://schemas.microsoft.com/office/powerpoint/2010/main" val="39988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80467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A pineapple is neither a pine nor an apple but a berry!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8A</a:t>
            </a:r>
          </a:p>
        </p:txBody>
      </p:sp>
    </p:spTree>
    <p:extLst>
      <p:ext uri="{BB962C8B-B14F-4D97-AF65-F5344CB8AC3E}">
        <p14:creationId xmlns:p14="http://schemas.microsoft.com/office/powerpoint/2010/main" val="412135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A hummingbird’s heart beats 1,263 beats per minute.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8B</a:t>
            </a:r>
          </a:p>
        </p:txBody>
      </p:sp>
    </p:spTree>
    <p:extLst>
      <p:ext uri="{BB962C8B-B14F-4D97-AF65-F5344CB8AC3E}">
        <p14:creationId xmlns:p14="http://schemas.microsoft.com/office/powerpoint/2010/main" val="402529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/>
              <a:t>Jellyfish don’t have a heart, lungs or even a brain!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8C</a:t>
            </a:r>
          </a:p>
        </p:txBody>
      </p:sp>
    </p:spTree>
    <p:extLst>
      <p:ext uri="{BB962C8B-B14F-4D97-AF65-F5344CB8AC3E}">
        <p14:creationId xmlns:p14="http://schemas.microsoft.com/office/powerpoint/2010/main" val="32404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049981"/>
            <a:ext cx="1133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Asia is the largest continent on earth. This also means it has the largest population with over 4.46 billion people!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8D</a:t>
            </a:r>
          </a:p>
        </p:txBody>
      </p:sp>
    </p:spTree>
    <p:extLst>
      <p:ext uri="{BB962C8B-B14F-4D97-AF65-F5344CB8AC3E}">
        <p14:creationId xmlns:p14="http://schemas.microsoft.com/office/powerpoint/2010/main" val="14798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419" y="1136662"/>
            <a:ext cx="114806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Some fish cough. In order to clear the particles and bacteria out of their gills, the fish’s ventilation cycle is interrupted with a cough.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8E</a:t>
            </a:r>
          </a:p>
        </p:txBody>
      </p:sp>
    </p:spTree>
    <p:extLst>
      <p:ext uri="{BB962C8B-B14F-4D97-AF65-F5344CB8AC3E}">
        <p14:creationId xmlns:p14="http://schemas.microsoft.com/office/powerpoint/2010/main" val="354156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Your heart beats about 115,000 times a day!</a:t>
            </a:r>
            <a:endParaRPr lang="en-GB" sz="6600" dirty="0"/>
          </a:p>
        </p:txBody>
      </p:sp>
      <p:pic>
        <p:nvPicPr>
          <p:cNvPr id="5" name="Picture 4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D11116AF-C5B4-EC00-9B0A-A412F0F3E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514119-AFDF-351F-4C67-6132F1EC3AC8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B4D64A-E5D7-28D8-6C7C-7C54F36B4CDA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1C</a:t>
            </a:r>
          </a:p>
        </p:txBody>
      </p:sp>
    </p:spTree>
    <p:extLst>
      <p:ext uri="{BB962C8B-B14F-4D97-AF65-F5344CB8AC3E}">
        <p14:creationId xmlns:p14="http://schemas.microsoft.com/office/powerpoint/2010/main" val="35072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5336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Horses and cows actually sleep standing up.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9A</a:t>
            </a:r>
          </a:p>
        </p:txBody>
      </p:sp>
    </p:spTree>
    <p:extLst>
      <p:ext uri="{BB962C8B-B14F-4D97-AF65-F5344CB8AC3E}">
        <p14:creationId xmlns:p14="http://schemas.microsoft.com/office/powerpoint/2010/main" val="287827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6600" b="1" dirty="0"/>
              <a:t>Our average body temperature declines as we age.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9B</a:t>
            </a:r>
          </a:p>
        </p:txBody>
      </p:sp>
    </p:spTree>
    <p:extLst>
      <p:ext uri="{BB962C8B-B14F-4D97-AF65-F5344CB8AC3E}">
        <p14:creationId xmlns:p14="http://schemas.microsoft.com/office/powerpoint/2010/main" val="421095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6600" b="1" dirty="0"/>
              <a:t>It takes about 50 licks to finish just one scoop of ice cream.</a:t>
            </a:r>
            <a:endParaRPr lang="en-US" altLang="en-US" sz="6600" b="1" dirty="0"/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9C</a:t>
            </a:r>
          </a:p>
        </p:txBody>
      </p:sp>
    </p:spTree>
    <p:extLst>
      <p:ext uri="{BB962C8B-B14F-4D97-AF65-F5344CB8AC3E}">
        <p14:creationId xmlns:p14="http://schemas.microsoft.com/office/powerpoint/2010/main" val="32210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Apples are actually part of the rose family.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9D</a:t>
            </a:r>
          </a:p>
        </p:txBody>
      </p:sp>
    </p:spTree>
    <p:extLst>
      <p:ext uri="{BB962C8B-B14F-4D97-AF65-F5344CB8AC3E}">
        <p14:creationId xmlns:p14="http://schemas.microsoft.com/office/powerpoint/2010/main" val="118562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9177" y="1541417"/>
            <a:ext cx="11742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A lot of Viking men actually dyed their hair blonde. Some even dyed their beards as well!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9E</a:t>
            </a:r>
          </a:p>
        </p:txBody>
      </p:sp>
    </p:spTree>
    <p:extLst>
      <p:ext uri="{BB962C8B-B14F-4D97-AF65-F5344CB8AC3E}">
        <p14:creationId xmlns:p14="http://schemas.microsoft.com/office/powerpoint/2010/main" val="256675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1944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Your heart beats about 115,000 every day.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10A</a:t>
            </a:r>
          </a:p>
        </p:txBody>
      </p:sp>
    </p:spTree>
    <p:extLst>
      <p:ext uri="{BB962C8B-B14F-4D97-AF65-F5344CB8AC3E}">
        <p14:creationId xmlns:p14="http://schemas.microsoft.com/office/powerpoint/2010/main" val="354959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It’s impossible to sneeze with your eyes open.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10B</a:t>
            </a:r>
          </a:p>
        </p:txBody>
      </p:sp>
    </p:spTree>
    <p:extLst>
      <p:ext uri="{BB962C8B-B14F-4D97-AF65-F5344CB8AC3E}">
        <p14:creationId xmlns:p14="http://schemas.microsoft.com/office/powerpoint/2010/main" val="331913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Iron makes up around 5% of the Earth’s crust.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10C</a:t>
            </a:r>
          </a:p>
        </p:txBody>
      </p:sp>
    </p:spTree>
    <p:extLst>
      <p:ext uri="{BB962C8B-B14F-4D97-AF65-F5344CB8AC3E}">
        <p14:creationId xmlns:p14="http://schemas.microsoft.com/office/powerpoint/2010/main" val="66792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The sun is about 10,000</a:t>
            </a:r>
            <a:r>
              <a:rPr lang="en-GB" sz="6600" b="1" baseline="30000" dirty="0"/>
              <a:t>0</a:t>
            </a:r>
            <a:r>
              <a:rPr lang="en-GB" sz="6600" b="1" dirty="0"/>
              <a:t> Fahrenheit.</a:t>
            </a:r>
            <a:endParaRPr lang="en-GB" sz="6600" dirty="0"/>
          </a:p>
        </p:txBody>
      </p:sp>
      <p:pic>
        <p:nvPicPr>
          <p:cNvPr id="5" name="Picture 4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8B520EFF-2211-4691-B51A-955C7B42F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315DA3-F128-2ADE-7F43-D3F8D6E8F6BC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C0EC3-B6C8-AAA7-AC83-254E47E36948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1D</a:t>
            </a:r>
          </a:p>
        </p:txBody>
      </p:sp>
    </p:spTree>
    <p:extLst>
      <p:ext uri="{BB962C8B-B14F-4D97-AF65-F5344CB8AC3E}">
        <p14:creationId xmlns:p14="http://schemas.microsoft.com/office/powerpoint/2010/main" val="302908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We watch over 1 billion hours of YouTube videos every day.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10D</a:t>
            </a:r>
          </a:p>
        </p:txBody>
      </p:sp>
    </p:spTree>
    <p:extLst>
      <p:ext uri="{BB962C8B-B14F-4D97-AF65-F5344CB8AC3E}">
        <p14:creationId xmlns:p14="http://schemas.microsoft.com/office/powerpoint/2010/main" val="37645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579" y="1216413"/>
            <a:ext cx="1151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Insects have been around for about 350 million years. Humans have only been here for 13,000 years.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10E</a:t>
            </a:r>
          </a:p>
        </p:txBody>
      </p:sp>
    </p:spTree>
    <p:extLst>
      <p:ext uri="{BB962C8B-B14F-4D97-AF65-F5344CB8AC3E}">
        <p14:creationId xmlns:p14="http://schemas.microsoft.com/office/powerpoint/2010/main" val="10413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42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765704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Your nose gets warmer when you lie!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11A</a:t>
            </a:r>
          </a:p>
        </p:txBody>
      </p:sp>
    </p:spTree>
    <p:extLst>
      <p:ext uri="{BB962C8B-B14F-4D97-AF65-F5344CB8AC3E}">
        <p14:creationId xmlns:p14="http://schemas.microsoft.com/office/powerpoint/2010/main" val="26218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6600" b="1" dirty="0"/>
              <a:t>The first living creature in space was a dog named Laika.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11B</a:t>
            </a:r>
          </a:p>
        </p:txBody>
      </p:sp>
    </p:spTree>
    <p:extLst>
      <p:ext uri="{BB962C8B-B14F-4D97-AF65-F5344CB8AC3E}">
        <p14:creationId xmlns:p14="http://schemas.microsoft.com/office/powerpoint/2010/main" val="26311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774330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The human body is made up of about 37 trillion cells.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11C</a:t>
            </a:r>
          </a:p>
        </p:txBody>
      </p:sp>
    </p:spTree>
    <p:extLst>
      <p:ext uri="{BB962C8B-B14F-4D97-AF65-F5344CB8AC3E}">
        <p14:creationId xmlns:p14="http://schemas.microsoft.com/office/powerpoint/2010/main" val="139236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It takes between two and three years for a pineapple to grow to its full size.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11D</a:t>
            </a:r>
          </a:p>
        </p:txBody>
      </p:sp>
    </p:spTree>
    <p:extLst>
      <p:ext uri="{BB962C8B-B14F-4D97-AF65-F5344CB8AC3E}">
        <p14:creationId xmlns:p14="http://schemas.microsoft.com/office/powerpoint/2010/main" val="37269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Jupiter is the fastest spinning planet in the solar system.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11E</a:t>
            </a:r>
          </a:p>
        </p:txBody>
      </p:sp>
    </p:spTree>
    <p:extLst>
      <p:ext uri="{BB962C8B-B14F-4D97-AF65-F5344CB8AC3E}">
        <p14:creationId xmlns:p14="http://schemas.microsoft.com/office/powerpoint/2010/main" val="156769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7630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299877"/>
            <a:ext cx="11338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The Grand Canyon is the largest canyon in the world. It has a height of 2,600 feet and a length of 277 miles.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12A</a:t>
            </a:r>
          </a:p>
        </p:txBody>
      </p:sp>
    </p:spTree>
    <p:extLst>
      <p:ext uri="{BB962C8B-B14F-4D97-AF65-F5344CB8AC3E}">
        <p14:creationId xmlns:p14="http://schemas.microsoft.com/office/powerpoint/2010/main" val="403899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Over 1,000,000 Earths could fit into the sun!</a:t>
            </a:r>
            <a:endParaRPr lang="en-GB" sz="6600" dirty="0"/>
          </a:p>
        </p:txBody>
      </p:sp>
      <p:pic>
        <p:nvPicPr>
          <p:cNvPr id="5" name="Picture 4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7799479E-D41A-BD92-7BFE-DF30277FF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AC20D5-10BE-2699-40CF-2BFDEDEF7378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BFBC3D-0CBE-204E-7460-0EA7DAC5F3F3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1E</a:t>
            </a:r>
          </a:p>
        </p:txBody>
      </p:sp>
    </p:spTree>
    <p:extLst>
      <p:ext uri="{BB962C8B-B14F-4D97-AF65-F5344CB8AC3E}">
        <p14:creationId xmlns:p14="http://schemas.microsoft.com/office/powerpoint/2010/main" val="9826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Scientists believe there are around 6 to 10 million different species of insects.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12B</a:t>
            </a:r>
          </a:p>
        </p:txBody>
      </p:sp>
    </p:spTree>
    <p:extLst>
      <p:ext uri="{BB962C8B-B14F-4D97-AF65-F5344CB8AC3E}">
        <p14:creationId xmlns:p14="http://schemas.microsoft.com/office/powerpoint/2010/main" val="390000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The average star is between 1 and 10 billion years old.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12C</a:t>
            </a:r>
          </a:p>
        </p:txBody>
      </p:sp>
    </p:spTree>
    <p:extLst>
      <p:ext uri="{BB962C8B-B14F-4D97-AF65-F5344CB8AC3E}">
        <p14:creationId xmlns:p14="http://schemas.microsoft.com/office/powerpoint/2010/main" val="397011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Cashews don’t grow like other nuts – they actually grow on cashew apples.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12D</a:t>
            </a:r>
          </a:p>
        </p:txBody>
      </p:sp>
    </p:spTree>
    <p:extLst>
      <p:ext uri="{BB962C8B-B14F-4D97-AF65-F5344CB8AC3E}">
        <p14:creationId xmlns:p14="http://schemas.microsoft.com/office/powerpoint/2010/main" val="36513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74" y="1541417"/>
            <a:ext cx="11338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The human brain will triple its size in the first year of life.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12E</a:t>
            </a:r>
          </a:p>
        </p:txBody>
      </p:sp>
    </p:spTree>
    <p:extLst>
      <p:ext uri="{BB962C8B-B14F-4D97-AF65-F5344CB8AC3E}">
        <p14:creationId xmlns:p14="http://schemas.microsoft.com/office/powerpoint/2010/main" val="157975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2771" y="5398411"/>
            <a:ext cx="7368500" cy="780319"/>
          </a:xfrm>
        </p:spPr>
        <p:txBody>
          <a:bodyPr>
            <a:noAutofit/>
          </a:bodyPr>
          <a:lstStyle/>
          <a:p>
            <a:pPr algn="r"/>
            <a:r>
              <a:rPr lang="en-GB" sz="4000" b="1" dirty="0"/>
              <a:t>FOR YOUR INFORMATION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B76B50-15BD-9646-83B6-61419BDF1178}"/>
              </a:ext>
            </a:extLst>
          </p:cNvPr>
          <p:cNvSpPr txBox="1"/>
          <p:nvPr/>
        </p:nvSpPr>
        <p:spPr>
          <a:xfrm>
            <a:off x="519022" y="555472"/>
            <a:ext cx="111539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ea typeface="HelloAli" panose="02000603000000000000" pitchFamily="2" charset="0"/>
              </a:rPr>
              <a:t>Thank you for downloading this </a:t>
            </a:r>
            <a:r>
              <a:rPr lang="en-IE" sz="1400" dirty="0" err="1">
                <a:ea typeface="HelloAli" panose="02000603000000000000" pitchFamily="2" charset="0"/>
              </a:rPr>
              <a:t>Seomra</a:t>
            </a:r>
            <a:r>
              <a:rPr lang="en-IE" sz="1400" dirty="0">
                <a:ea typeface="HelloAli" panose="02000603000000000000" pitchFamily="2" charset="0"/>
              </a:rPr>
              <a:t> </a:t>
            </a:r>
            <a:r>
              <a:rPr lang="en-IE" sz="1400" dirty="0" err="1">
                <a:ea typeface="HelloAli" panose="02000603000000000000" pitchFamily="2" charset="0"/>
              </a:rPr>
              <a:t>Ranga</a:t>
            </a:r>
            <a:r>
              <a:rPr lang="en-IE" sz="1400" dirty="0">
                <a:ea typeface="HelloAli" panose="02000603000000000000" pitchFamily="2" charset="0"/>
              </a:rPr>
              <a:t> resource. We hope that you find it practical and useful in your classroom.</a:t>
            </a:r>
          </a:p>
          <a:p>
            <a:br>
              <a:rPr lang="en-IE" sz="1400" dirty="0">
                <a:ea typeface="HelloAli" panose="02000603000000000000" pitchFamily="2" charset="0"/>
              </a:rPr>
            </a:br>
            <a:r>
              <a:rPr lang="en-IE" sz="1400" dirty="0">
                <a:ea typeface="HelloAli" panose="02000603000000000000" pitchFamily="2" charset="0"/>
              </a:rPr>
              <a:t>Please be aware of the following conditions before using this resource.</a:t>
            </a:r>
          </a:p>
          <a:p>
            <a:endParaRPr lang="en-IE" sz="1400" dirty="0">
              <a:ea typeface="HelloAli" panose="02000603000000000000" pitchFamily="2" charset="0"/>
            </a:endParaRPr>
          </a:p>
          <a:p>
            <a:r>
              <a:rPr lang="en-IE" sz="1400" b="1" u="sng" dirty="0">
                <a:ea typeface="HelloAli" panose="02000603000000000000" pitchFamily="2" charset="0"/>
              </a:rPr>
              <a:t>Please DO:</a:t>
            </a:r>
            <a:endParaRPr lang="en-IE" sz="1400" dirty="0">
              <a:ea typeface="HelloAli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Print and copy this resource so that you can use it with your pupils.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Make this resource available to your pupils in a private enclosed online space </a:t>
            </a:r>
            <a:r>
              <a:rPr lang="en-IE" sz="1400" dirty="0" err="1">
                <a:ea typeface="HelloAli" panose="02000603000000000000" pitchFamily="2" charset="0"/>
              </a:rPr>
              <a:t>eg</a:t>
            </a:r>
            <a:r>
              <a:rPr lang="en-IE" sz="1400" dirty="0">
                <a:ea typeface="HelloAli" panose="02000603000000000000" pitchFamily="2" charset="0"/>
              </a:rPr>
              <a:t>. Google Classroom, Seesaw, </a:t>
            </a:r>
            <a:r>
              <a:rPr lang="en-IE" sz="1400" dirty="0" err="1">
                <a:ea typeface="HelloAli" panose="02000603000000000000" pitchFamily="2" charset="0"/>
              </a:rPr>
              <a:t>Edublogs</a:t>
            </a:r>
            <a:r>
              <a:rPr lang="en-IE" sz="1400" dirty="0">
                <a:ea typeface="HelloAli" panose="02000603000000000000" pitchFamily="2" charset="0"/>
              </a:rPr>
              <a:t>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Tell others if you have found it useful.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dirty="0">
              <a:ea typeface="HelloAli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400" dirty="0">
              <a:ea typeface="HelloAli" panose="02000603000000000000" pitchFamily="2" charset="0"/>
            </a:endParaRPr>
          </a:p>
          <a:p>
            <a:r>
              <a:rPr lang="en-IE" sz="1400" b="1" u="sng" dirty="0">
                <a:ea typeface="HelloAli" panose="02000603000000000000" pitchFamily="2" charset="0"/>
              </a:rPr>
              <a:t>Please DO NOT: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Copy or share this resource (in part or whole) with others who have not joined our website. By becoming a member for themselves, they will help the site develop into the future.</a:t>
            </a:r>
          </a:p>
          <a:p>
            <a:pPr indent="-285750">
              <a:buFont typeface="Arial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Make this resource available on your school website for anyone to download.</a:t>
            </a:r>
          </a:p>
          <a:p>
            <a:pPr indent="-285750">
              <a:buFont typeface="Arial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Share  this resource with participants on any sort of course</a:t>
            </a:r>
          </a:p>
          <a:p>
            <a:pPr indent="-285750">
              <a:buFont typeface="Arial" charset="0"/>
              <a:buChar char="•"/>
            </a:pPr>
            <a:r>
              <a:rPr lang="en-IE" sz="1400" dirty="0">
                <a:ea typeface="HelloAli" panose="02000603000000000000" pitchFamily="2" charset="0"/>
              </a:rPr>
              <a:t>Share this resource with other teachers in online groups </a:t>
            </a:r>
            <a:r>
              <a:rPr lang="en-IE" sz="1400" dirty="0" err="1">
                <a:ea typeface="HelloAli" panose="02000603000000000000" pitchFamily="2" charset="0"/>
              </a:rPr>
              <a:t>eg.</a:t>
            </a:r>
            <a:r>
              <a:rPr lang="en-IE" sz="1400" dirty="0">
                <a:ea typeface="HelloAli" panose="02000603000000000000" pitchFamily="2" charset="0"/>
              </a:rPr>
              <a:t> Facebook Groups, WhatsApp Groups etc.</a:t>
            </a:r>
          </a:p>
          <a:p>
            <a:endParaRPr lang="en-IE" sz="1400" dirty="0">
              <a:ea typeface="HelloAli" panose="02000603000000000000" pitchFamily="2" charset="0"/>
            </a:endParaRPr>
          </a:p>
          <a:p>
            <a:r>
              <a:rPr lang="en-IE" sz="1400" dirty="0">
                <a:ea typeface="HelloAli" panose="02000603000000000000" pitchFamily="2" charset="0"/>
              </a:rPr>
              <a:t>Kind regards, </a:t>
            </a:r>
            <a:r>
              <a:rPr lang="en-IE" sz="1400" dirty="0" err="1">
                <a:ea typeface="HelloAli" panose="02000603000000000000" pitchFamily="2" charset="0"/>
              </a:rPr>
              <a:t>Seomra</a:t>
            </a:r>
            <a:r>
              <a:rPr lang="en-IE" sz="1400" dirty="0">
                <a:ea typeface="HelloAli" panose="02000603000000000000" pitchFamily="2" charset="0"/>
              </a:rPr>
              <a:t> Ranga</a:t>
            </a:r>
          </a:p>
        </p:txBody>
      </p:sp>
    </p:spTree>
    <p:extLst>
      <p:ext uri="{BB962C8B-B14F-4D97-AF65-F5344CB8AC3E}">
        <p14:creationId xmlns:p14="http://schemas.microsoft.com/office/powerpoint/2010/main" val="1450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91440"/>
            <a:ext cx="10572000" cy="3718981"/>
          </a:xfrm>
        </p:spPr>
        <p:txBody>
          <a:bodyPr/>
          <a:lstStyle/>
          <a:p>
            <a:pPr algn="ctr"/>
            <a:r>
              <a:rPr lang="en-GB" sz="20000" dirty="0">
                <a:ln w="19050">
                  <a:solidFill>
                    <a:schemeClr val="bg1"/>
                  </a:solidFill>
                </a:ln>
              </a:rPr>
              <a:t>WEEK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355" y="5398411"/>
            <a:ext cx="9136915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A SCIENTIFIC FACT EVERY DAY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0798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10572000" cy="958541"/>
          </a:xfrm>
        </p:spPr>
        <p:txBody>
          <a:bodyPr/>
          <a:lstStyle/>
          <a:p>
            <a:r>
              <a:rPr lang="en-GB" dirty="0">
                <a:ln w="19050">
                  <a:solidFill>
                    <a:schemeClr val="bg1"/>
                  </a:solidFill>
                </a:ln>
              </a:rPr>
              <a:t>DID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138" y="5398411"/>
            <a:ext cx="4759132" cy="780319"/>
          </a:xfrm>
        </p:spPr>
        <p:txBody>
          <a:bodyPr>
            <a:noAutofit/>
          </a:bodyPr>
          <a:lstStyle/>
          <a:p>
            <a:pPr algn="r"/>
            <a:r>
              <a:rPr lang="en-GB" sz="4800" b="1" dirty="0"/>
              <a:t>SCIENCE TRIVIA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360812"/>
            <a:ext cx="11338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altLang="en-US" sz="5400" b="1" dirty="0"/>
              <a:t>A flea can jump 130 times its own height. This would be the equivalent of a 6ft human jumping 780ft into the air!</a:t>
            </a:r>
          </a:p>
        </p:txBody>
      </p:sp>
      <p:pic>
        <p:nvPicPr>
          <p:cNvPr id="6" name="Picture 5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BE04CCCF-3BA9-AF51-3A71-18632305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" y="6416557"/>
            <a:ext cx="1742536" cy="441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6FD54-658D-43E6-D897-F156C30CFC90}"/>
              </a:ext>
            </a:extLst>
          </p:cNvPr>
          <p:cNvSpPr txBox="1"/>
          <p:nvPr/>
        </p:nvSpPr>
        <p:spPr>
          <a:xfrm>
            <a:off x="8337440" y="6489561"/>
            <a:ext cx="385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2023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22E33-C417-D6CE-7D2F-EC6985AB11D5}"/>
              </a:ext>
            </a:extLst>
          </p:cNvPr>
          <p:cNvSpPr txBox="1"/>
          <p:nvPr/>
        </p:nvSpPr>
        <p:spPr>
          <a:xfrm>
            <a:off x="10824885" y="197696"/>
            <a:ext cx="1101144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latin typeface="+mj-lt"/>
              </a:rPr>
              <a:t>Week 2A</a:t>
            </a:r>
          </a:p>
        </p:txBody>
      </p:sp>
    </p:spTree>
    <p:extLst>
      <p:ext uri="{BB962C8B-B14F-4D97-AF65-F5344CB8AC3E}">
        <p14:creationId xmlns:p14="http://schemas.microsoft.com/office/powerpoint/2010/main" val="29722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164</TotalTime>
  <Words>2280</Words>
  <Application>Microsoft Office PowerPoint</Application>
  <PresentationFormat>Widescreen</PresentationFormat>
  <Paragraphs>357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Century Gothic</vt:lpstr>
      <vt:lpstr>Wingdings 2</vt:lpstr>
      <vt:lpstr>Quotable</vt:lpstr>
      <vt:lpstr>SCIENCE TRIVIA</vt:lpstr>
      <vt:lpstr>WEEK 1</vt:lpstr>
      <vt:lpstr>DID YOU KNOW?</vt:lpstr>
      <vt:lpstr>DID YOU KNOW?</vt:lpstr>
      <vt:lpstr>DID YOU KNOW?</vt:lpstr>
      <vt:lpstr>DID YOU KNOW?</vt:lpstr>
      <vt:lpstr>DID YOU KNOW?</vt:lpstr>
      <vt:lpstr>WEEK 2</vt:lpstr>
      <vt:lpstr>DID YOU KNOW?</vt:lpstr>
      <vt:lpstr>DID YOU KNOW?</vt:lpstr>
      <vt:lpstr>DID YOU KNOW?</vt:lpstr>
      <vt:lpstr>DID YOU KNOW?</vt:lpstr>
      <vt:lpstr>DID YOU KNOW?</vt:lpstr>
      <vt:lpstr>WEEK 3</vt:lpstr>
      <vt:lpstr>DID YOU KNOW?</vt:lpstr>
      <vt:lpstr>DID YOU KNOW?</vt:lpstr>
      <vt:lpstr>DID YOU KNOW?</vt:lpstr>
      <vt:lpstr>DID YOU KNOW?</vt:lpstr>
      <vt:lpstr>DID YOU KNOW?</vt:lpstr>
      <vt:lpstr>WEEK 4</vt:lpstr>
      <vt:lpstr>DID YOU KNOW?</vt:lpstr>
      <vt:lpstr>DID YOU KNOW?</vt:lpstr>
      <vt:lpstr>DID YOU KNOW?</vt:lpstr>
      <vt:lpstr>DID YOU KNOW?</vt:lpstr>
      <vt:lpstr>DID YOU KNOW?</vt:lpstr>
      <vt:lpstr>WEEK 5</vt:lpstr>
      <vt:lpstr>DID YOU KNOW?</vt:lpstr>
      <vt:lpstr>DID YOU KNOW?</vt:lpstr>
      <vt:lpstr>DID YOU KNOW?</vt:lpstr>
      <vt:lpstr>DID YOU KNOW?</vt:lpstr>
      <vt:lpstr>DID YOU KNOW?</vt:lpstr>
      <vt:lpstr>WEEK 6</vt:lpstr>
      <vt:lpstr>DID YOU KNOW?</vt:lpstr>
      <vt:lpstr>DID YOU KNOW?</vt:lpstr>
      <vt:lpstr>DID YOU KNOW?</vt:lpstr>
      <vt:lpstr>DID YOU KNOW?</vt:lpstr>
      <vt:lpstr>DID YOU KNOW?</vt:lpstr>
      <vt:lpstr>WEEK 7</vt:lpstr>
      <vt:lpstr>DID YOU KNOW?</vt:lpstr>
      <vt:lpstr>DID YOU KNOW?</vt:lpstr>
      <vt:lpstr>DID YOU KNOW?</vt:lpstr>
      <vt:lpstr>DID YOU KNOW?</vt:lpstr>
      <vt:lpstr>DID YOU KNOW?</vt:lpstr>
      <vt:lpstr>WEEK 8</vt:lpstr>
      <vt:lpstr>DID YOU KNOW?</vt:lpstr>
      <vt:lpstr>DID YOU KNOW?</vt:lpstr>
      <vt:lpstr>DID YOU KNOW?</vt:lpstr>
      <vt:lpstr>DID YOU KNOW?</vt:lpstr>
      <vt:lpstr>DID YOU KNOW?</vt:lpstr>
      <vt:lpstr>WEEK 9</vt:lpstr>
      <vt:lpstr>DID YOU KNOW?</vt:lpstr>
      <vt:lpstr>DID YOU KNOW?</vt:lpstr>
      <vt:lpstr>DID YOU KNOW?</vt:lpstr>
      <vt:lpstr>DID YOU KNOW?</vt:lpstr>
      <vt:lpstr>DID YOU KNOW?</vt:lpstr>
      <vt:lpstr>WEEK 10</vt:lpstr>
      <vt:lpstr>DID YOU KNOW?</vt:lpstr>
      <vt:lpstr>DID YOU KNOW?</vt:lpstr>
      <vt:lpstr>DID YOU KNOW?</vt:lpstr>
      <vt:lpstr>DID YOU KNOW?</vt:lpstr>
      <vt:lpstr>DID YOU KNOW?</vt:lpstr>
      <vt:lpstr>WEEK 11</vt:lpstr>
      <vt:lpstr>DID YOU KNOW?</vt:lpstr>
      <vt:lpstr>DID YOU KNOW?</vt:lpstr>
      <vt:lpstr>DID YOU KNOW?</vt:lpstr>
      <vt:lpstr>DID YOU KNOW?</vt:lpstr>
      <vt:lpstr>DID YOU KNOW?</vt:lpstr>
      <vt:lpstr>WEEK 12</vt:lpstr>
      <vt:lpstr>DID YOU KNOW?</vt:lpstr>
      <vt:lpstr>DID YOU KNOW?</vt:lpstr>
      <vt:lpstr>DID YOU KNOW?</vt:lpstr>
      <vt:lpstr>DID YOU KNOW?</vt:lpstr>
      <vt:lpstr>DID YOU KNOW?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Windows User</dc:creator>
  <cp:lastModifiedBy>Damien Quinn</cp:lastModifiedBy>
  <cp:revision>27</cp:revision>
  <dcterms:created xsi:type="dcterms:W3CDTF">2022-11-15T08:40:02Z</dcterms:created>
  <dcterms:modified xsi:type="dcterms:W3CDTF">2023-11-10T09:51:21Z</dcterms:modified>
</cp:coreProperties>
</file>