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5"/>
  </p:notesMasterIdLst>
  <p:sldIdLst>
    <p:sldId id="256" r:id="rId2"/>
    <p:sldId id="257" r:id="rId3"/>
    <p:sldId id="375" r:id="rId4"/>
    <p:sldId id="405" r:id="rId5"/>
    <p:sldId id="406" r:id="rId6"/>
    <p:sldId id="365" r:id="rId7"/>
    <p:sldId id="374" r:id="rId8"/>
    <p:sldId id="258" r:id="rId9"/>
    <p:sldId id="259" r:id="rId10"/>
    <p:sldId id="260" r:id="rId11"/>
    <p:sldId id="261" r:id="rId12"/>
    <p:sldId id="262" r:id="rId13"/>
    <p:sldId id="407" r:id="rId14"/>
    <p:sldId id="386" r:id="rId15"/>
    <p:sldId id="366" r:id="rId16"/>
    <p:sldId id="264" r:id="rId17"/>
    <p:sldId id="265" r:id="rId18"/>
    <p:sldId id="266" r:id="rId19"/>
    <p:sldId id="267" r:id="rId20"/>
    <p:sldId id="268" r:id="rId21"/>
    <p:sldId id="263" r:id="rId22"/>
    <p:sldId id="408" r:id="rId23"/>
    <p:sldId id="387" r:id="rId24"/>
    <p:sldId id="377" r:id="rId25"/>
    <p:sldId id="269" r:id="rId26"/>
    <p:sldId id="270" r:id="rId27"/>
    <p:sldId id="271" r:id="rId28"/>
    <p:sldId id="272" r:id="rId29"/>
    <p:sldId id="273" r:id="rId30"/>
    <p:sldId id="274" r:id="rId31"/>
    <p:sldId id="409" r:id="rId32"/>
    <p:sldId id="388" r:id="rId33"/>
    <p:sldId id="367" r:id="rId34"/>
    <p:sldId id="275" r:id="rId35"/>
    <p:sldId id="276" r:id="rId36"/>
    <p:sldId id="277" r:id="rId37"/>
    <p:sldId id="278" r:id="rId38"/>
    <p:sldId id="279" r:id="rId39"/>
    <p:sldId id="280" r:id="rId40"/>
    <p:sldId id="410" r:id="rId41"/>
    <p:sldId id="389" r:id="rId42"/>
    <p:sldId id="378" r:id="rId43"/>
    <p:sldId id="281" r:id="rId44"/>
    <p:sldId id="282" r:id="rId45"/>
    <p:sldId id="283" r:id="rId46"/>
    <p:sldId id="284" r:id="rId47"/>
    <p:sldId id="285" r:id="rId48"/>
    <p:sldId id="286" r:id="rId49"/>
    <p:sldId id="411" r:id="rId50"/>
    <p:sldId id="390" r:id="rId51"/>
    <p:sldId id="368" r:id="rId52"/>
    <p:sldId id="287" r:id="rId53"/>
    <p:sldId id="288" r:id="rId54"/>
    <p:sldId id="289" r:id="rId55"/>
    <p:sldId id="290" r:id="rId56"/>
    <p:sldId id="291" r:id="rId57"/>
    <p:sldId id="292" r:id="rId58"/>
    <p:sldId id="412" r:id="rId59"/>
    <p:sldId id="391" r:id="rId60"/>
    <p:sldId id="379" r:id="rId61"/>
    <p:sldId id="293" r:id="rId62"/>
    <p:sldId id="294" r:id="rId63"/>
    <p:sldId id="295" r:id="rId64"/>
    <p:sldId id="296" r:id="rId65"/>
    <p:sldId id="297" r:id="rId66"/>
    <p:sldId id="298" r:id="rId67"/>
    <p:sldId id="425" r:id="rId68"/>
    <p:sldId id="413" r:id="rId69"/>
    <p:sldId id="394" r:id="rId70"/>
    <p:sldId id="369" r:id="rId71"/>
    <p:sldId id="299" r:id="rId72"/>
    <p:sldId id="300" r:id="rId73"/>
    <p:sldId id="301" r:id="rId74"/>
    <p:sldId id="302" r:id="rId75"/>
    <p:sldId id="303" r:id="rId76"/>
    <p:sldId id="304" r:id="rId77"/>
    <p:sldId id="414" r:id="rId78"/>
    <p:sldId id="393" r:id="rId79"/>
    <p:sldId id="380" r:id="rId80"/>
    <p:sldId id="305" r:id="rId81"/>
    <p:sldId id="306" r:id="rId82"/>
    <p:sldId id="307" r:id="rId83"/>
    <p:sldId id="308" r:id="rId84"/>
    <p:sldId id="309" r:id="rId85"/>
    <p:sldId id="310" r:id="rId86"/>
    <p:sldId id="415" r:id="rId87"/>
    <p:sldId id="396" r:id="rId88"/>
    <p:sldId id="370" r:id="rId89"/>
    <p:sldId id="311" r:id="rId90"/>
    <p:sldId id="312" r:id="rId91"/>
    <p:sldId id="313" r:id="rId92"/>
    <p:sldId id="314" r:id="rId93"/>
    <p:sldId id="315" r:id="rId94"/>
    <p:sldId id="316" r:id="rId95"/>
    <p:sldId id="426" r:id="rId96"/>
    <p:sldId id="416" r:id="rId97"/>
    <p:sldId id="395" r:id="rId98"/>
    <p:sldId id="381" r:id="rId99"/>
    <p:sldId id="335" r:id="rId100"/>
    <p:sldId id="336" r:id="rId101"/>
    <p:sldId id="337" r:id="rId102"/>
    <p:sldId id="338" r:id="rId103"/>
    <p:sldId id="339" r:id="rId104"/>
    <p:sldId id="340" r:id="rId105"/>
    <p:sldId id="417" r:id="rId106"/>
    <p:sldId id="399" r:id="rId107"/>
    <p:sldId id="371" r:id="rId108"/>
    <p:sldId id="317" r:id="rId109"/>
    <p:sldId id="318" r:id="rId110"/>
    <p:sldId id="319" r:id="rId111"/>
    <p:sldId id="320" r:id="rId112"/>
    <p:sldId id="322" r:id="rId113"/>
    <p:sldId id="321" r:id="rId114"/>
    <p:sldId id="418" r:id="rId115"/>
    <p:sldId id="397" r:id="rId116"/>
    <p:sldId id="382" r:id="rId117"/>
    <p:sldId id="341" r:id="rId118"/>
    <p:sldId id="342" r:id="rId119"/>
    <p:sldId id="343" r:id="rId120"/>
    <p:sldId id="344" r:id="rId121"/>
    <p:sldId id="345" r:id="rId122"/>
    <p:sldId id="346" r:id="rId123"/>
    <p:sldId id="419" r:id="rId124"/>
    <p:sldId id="398" r:id="rId125"/>
    <p:sldId id="372" r:id="rId126"/>
    <p:sldId id="323" r:id="rId127"/>
    <p:sldId id="324" r:id="rId128"/>
    <p:sldId id="325" r:id="rId129"/>
    <p:sldId id="326" r:id="rId130"/>
    <p:sldId id="328" r:id="rId131"/>
    <p:sldId id="327" r:id="rId132"/>
    <p:sldId id="420" r:id="rId133"/>
    <p:sldId id="392" r:id="rId134"/>
    <p:sldId id="383" r:id="rId135"/>
    <p:sldId id="347" r:id="rId136"/>
    <p:sldId id="348" r:id="rId137"/>
    <p:sldId id="349" r:id="rId138"/>
    <p:sldId id="350" r:id="rId139"/>
    <p:sldId id="351" r:id="rId140"/>
    <p:sldId id="352" r:id="rId141"/>
    <p:sldId id="421" r:id="rId142"/>
    <p:sldId id="400" r:id="rId143"/>
    <p:sldId id="384" r:id="rId144"/>
    <p:sldId id="353" r:id="rId145"/>
    <p:sldId id="354" r:id="rId146"/>
    <p:sldId id="355" r:id="rId147"/>
    <p:sldId id="356" r:id="rId148"/>
    <p:sldId id="357" r:id="rId149"/>
    <p:sldId id="358" r:id="rId150"/>
    <p:sldId id="427" r:id="rId151"/>
    <p:sldId id="422" r:id="rId152"/>
    <p:sldId id="401" r:id="rId153"/>
    <p:sldId id="373" r:id="rId154"/>
    <p:sldId id="329" r:id="rId155"/>
    <p:sldId id="330" r:id="rId156"/>
    <p:sldId id="331" r:id="rId157"/>
    <p:sldId id="332" r:id="rId158"/>
    <p:sldId id="334" r:id="rId159"/>
    <p:sldId id="333" r:id="rId160"/>
    <p:sldId id="423" r:id="rId161"/>
    <p:sldId id="402" r:id="rId162"/>
    <p:sldId id="385" r:id="rId163"/>
    <p:sldId id="359" r:id="rId164"/>
    <p:sldId id="360" r:id="rId165"/>
    <p:sldId id="361" r:id="rId166"/>
    <p:sldId id="362" r:id="rId167"/>
    <p:sldId id="363" r:id="rId168"/>
    <p:sldId id="364" r:id="rId169"/>
    <p:sldId id="424" r:id="rId170"/>
    <p:sldId id="403" r:id="rId171"/>
    <p:sldId id="376" r:id="rId172"/>
    <p:sldId id="404" r:id="rId173"/>
    <p:sldId id="428" r:id="rId174"/>
  </p:sldIdLst>
  <p:sldSz cx="9144000" cy="6858000" type="screen4x3"/>
  <p:notesSz cx="6858000" cy="9144000"/>
  <p:defaultTextStyle>
    <a:defPPr>
      <a:defRPr lang="en-I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1C67BB"/>
    <a:srgbClr val="27BADB"/>
    <a:srgbClr val="0304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0" d="100"/>
          <a:sy n="100" d="100"/>
        </p:scale>
        <p:origin x="148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102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viewProps" Target="viewProps.xml"/><Relationship Id="rId172" Type="http://schemas.openxmlformats.org/officeDocument/2006/relationships/slide" Target="slides/slide17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tableStyles" Target="tableStyle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presProps" Target="presProps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C4488-1C4C-4312-98A0-82FB057AC5AB}" type="datetimeFigureOut">
              <a:rPr lang="en-IE" smtClean="0"/>
              <a:t>03/03/2024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DE9FD-3F91-41C9-AFF6-AE371BDF168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77642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  <a:endParaRPr lang="en-IE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IE" noProof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/>
              <a:t>www.seomraranga.com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2E133-8FE3-4701-A2B0-F17AE2FFAA91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6650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/>
              <a:t>www.seomraranga.com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2FE92-4139-4864-BE2B-4F4B98AD1E58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0083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/>
              <a:t>www.seomraranga.com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3957A-E2EF-447E-B11E-91D81BCE57FB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3669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/>
              <a:t>www.seomraranga.com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EF39-C64E-4103-9517-E0D1BACDD5EF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181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/>
              <a:t>www.seomraranga.com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195B0-08DA-44DB-BA7F-C7F6C0503710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4350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/>
              <a:t>www.seomraranga.com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A0424-BB88-494A-B43C-7823F494F3BE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7485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/>
              <a:t>www.seomraranga.com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894A2-222E-4068-B5E1-1A0008D1E5F0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6248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/>
              <a:t>www.seomraranga.com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68006-5540-49FE-912B-5953956DD640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5379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/>
              <a:t>www.seomraranga.com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84A4D-6268-466A-8826-FDD044BC02D5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1384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/>
              <a:t>www.seomraranga.com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A836A-95DB-41B2-BF4B-E16843113326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3012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I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IE"/>
              <a:t>www.seomraranga.com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D9E2B7A-22BB-4F8E-A15B-EA280BBB676C}" type="slidenum">
              <a:rPr lang="en-IE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365104"/>
            <a:ext cx="4608512" cy="1512168"/>
          </a:xfrm>
        </p:spPr>
        <p:txBody>
          <a:bodyPr/>
          <a:lstStyle/>
          <a:p>
            <a:r>
              <a:rPr lang="en-US" sz="4800" b="1" dirty="0">
                <a:ln w="19050">
                  <a:solidFill>
                    <a:schemeClr val="bg1"/>
                  </a:solidFill>
                </a:ln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well do you know Ireland?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/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486AC877-8896-8CDA-B2AC-4A067F0FB8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24" y="-665589"/>
            <a:ext cx="6266701" cy="2438405"/>
          </a:xfrm>
          <a:prstGeom prst="rect">
            <a:avLst/>
          </a:prstGeom>
        </p:spPr>
      </p:pic>
      <p:pic>
        <p:nvPicPr>
          <p:cNvPr id="6" name="Picture 5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69108306-FE10-988E-6E6E-B38FF04EC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630554"/>
            <a:ext cx="2072644" cy="2438405"/>
          </a:xfrm>
          <a:prstGeom prst="rect">
            <a:avLst/>
          </a:prstGeom>
        </p:spPr>
      </p:pic>
      <p:pic>
        <p:nvPicPr>
          <p:cNvPr id="9" name="Picture 8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E7CF5369-F4D4-0F35-224B-A508375EB6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276872"/>
            <a:ext cx="4985776" cy="21677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Who is the current president of Ireland?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4D1A5AEF-CBC9-26BE-C6CC-2A9B6EFD2E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313" y="-747702"/>
            <a:ext cx="5193374" cy="3019403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F2F2681F-24E5-F131-E05C-657295FBD689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4527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464496"/>
          </a:xfrm>
        </p:spPr>
        <p:txBody>
          <a:bodyPr/>
          <a:lstStyle/>
          <a:p>
            <a:pPr marL="0" indent="0">
              <a:buNone/>
            </a:pPr>
            <a:r>
              <a:rPr lang="en-US" sz="60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many counties are there in the Republic of Ireland?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58C50FC-4C2D-FE5F-A8D3-B52C7F1B4E33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6EDB8A2-5234-0F8C-7BD2-D5A6BB888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-20316"/>
            <a:ext cx="3198304" cy="18069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82310F57-D6F3-C79F-76A1-B203037A15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065" y="-92814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76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Irish county is known as “The Banner”?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9A0934E-CF18-596E-997D-C463D692A0AE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73A2726D-99B4-34F3-93E8-E71E47CE49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-20316"/>
            <a:ext cx="3198304" cy="18069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7505BAD2-DAED-1E0F-CF77-2E46399CEF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065" y="-92814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8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year did Pope Francis visit Ireland: 2017, 2018, 2019 or 2020?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49A143F-29BB-D906-3301-34C63FEBCD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604AFE44-3CED-C384-909F-00C93C3EA0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-20316"/>
            <a:ext cx="3198304" cy="18069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DF0AA609-989B-F424-9D47-CF2A908D65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065" y="-92814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26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what Irish rock band is Bono the lead singer?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0CC0C6-B687-6C5E-5CF1-FEC0EEA0D15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5BA19153-C265-B748-9B30-C15879392E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-20316"/>
            <a:ext cx="3198304" cy="18069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E0FA8003-B7CD-A0E8-A512-F45A706563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065" y="-92814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8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536504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Cén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séasúr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bhfuil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mí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Feabhra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ann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lang="en-US" sz="66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tEarrach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C6CDD3C-3EA1-A383-F8CB-E140D8ED71C7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2C45328-ADA5-DC61-C3C4-04FD1A6D7E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-20316"/>
            <a:ext cx="3198304" cy="18069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49029741-8341-310E-7B84-395F4AE126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065" y="-92814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94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36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5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Did you hear about the Irish woman who was tap dancing?</a:t>
            </a:r>
          </a:p>
          <a:p>
            <a:pPr marL="0" indent="0" algn="ctr">
              <a:buNone/>
            </a:pPr>
            <a:r>
              <a:rPr lang="en-IE" sz="4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She broke her ankle when she fell into the sink!</a:t>
            </a:r>
            <a:endParaRPr lang="en-US" sz="48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5E14C78E-8F99-D8B2-00F9-8B4DEECF35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A44D597-6513-6B11-3EEE-533158064D1A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04117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61FD822E-74FC-07B3-DD78-98A7EB922E39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7" name="Picture 6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C8BD53E1-698B-A08D-9809-3B9CC5F534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84784"/>
            <a:ext cx="5539084" cy="314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9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name of the sea located between Ireland and UK?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B3B588-E8F0-F0A0-9684-8C8DCD8E3AC9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F32028F-069C-EB1B-FA61-4FA60532A4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39" y="-251937"/>
            <a:ext cx="3930322" cy="22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8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second smallest county in Ireland?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D02859-9B41-E63D-BF90-8933385FE931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7" name="Picture 6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4EBB041B-5092-4952-D836-CF9148771D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39" y="-251937"/>
            <a:ext cx="3930322" cy="22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3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sport does Irish woman Leona Maguire play?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503C7AEB-32D9-05BA-1237-BF3201978A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313" y="-747702"/>
            <a:ext cx="5193374" cy="3019403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EF65CA3A-4ED4-AD0A-1717-3946800B9358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4527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have Douglas Hyde, Éamon de Valera and Mary McAleese all got in common?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403B00-1902-E5FA-D971-D0EFE117C311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6D6A5F6C-1C68-BEE6-6DE2-FC1E1D6E7F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39" y="-251937"/>
            <a:ext cx="3930322" cy="22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3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famous ship, which later sank in 1912, was built in Belfast?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3029DCC-D9CD-E180-4BD4-95B0BDA0811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C7A406A-6679-4321-89A2-E9E1F8B978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39" y="-251937"/>
            <a:ext cx="3930322" cy="22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3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5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Bram Stoker was born in Dublin in 1847. What horror character was his most famous creation?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DDDC1C-BBBB-A23A-CA38-0A27EF1AC1DF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D3CEFA4A-C0E3-AA94-53D8-47F7CEB56C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39" y="-251937"/>
            <a:ext cx="3930322" cy="22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3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mhéad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imreoir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atá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foireann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peil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Gaelach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1C4BB5-589E-F082-67F8-B915D4D04BB9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183EA32C-A90D-2315-09B6-76B62C98F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39" y="-251937"/>
            <a:ext cx="3930322" cy="22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3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88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do you call an Irishman who’s been dead for 100 years?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Peat!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7EE6B6F-5E06-8604-69B2-DB75E5B77F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F1EB095-E295-291F-676A-C5A7F8A5DE6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89646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6" name="Picture 5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E7AB65BD-08EE-7F12-1A7E-25A07B175F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32" y="657517"/>
            <a:ext cx="5633497" cy="314720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B7F0DDCE-4679-E12B-6801-813ABD48D8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18" y="2780928"/>
            <a:ext cx="5893526" cy="2946763"/>
          </a:xfrm>
          <a:prstGeom prst="rect">
            <a:avLst/>
          </a:prstGeom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21598562-C3D6-C1C0-8A92-7867B205A27F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7619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do the letters GAA stand for?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Gaelic Athletic Association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B57F203-170D-7E67-E310-23D53C874660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D329249A-294B-C637-CC42-324B5889C1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-123989"/>
            <a:ext cx="3420244" cy="19107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CFF84361-49A1-3E40-534B-5CBB00A0E3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559" y="-123989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5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name of the building in Dublin where </a:t>
            </a:r>
            <a:r>
              <a:rPr lang="en-US" sz="48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Dáil</a:t>
            </a:r>
            <a:r>
              <a:rPr lang="en-US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8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Éireann</a:t>
            </a:r>
            <a:r>
              <a:rPr lang="en-US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meets?</a:t>
            </a:r>
          </a:p>
          <a:p>
            <a:pPr marL="0" indent="0" algn="ctr">
              <a:buNone/>
            </a:pPr>
            <a:r>
              <a:rPr lang="en-US" sz="66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Leinster</a:t>
            </a: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House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D3AC7717-45D5-F399-30A7-508CA533A84D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6" name="Picture 5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EF32DA87-1DBA-6ECC-416B-9E100E6D88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-123989"/>
            <a:ext cx="3420244" cy="19107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FF627360-B21E-B509-4D99-99AE70D7B8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559" y="-123989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93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Before the introduction of the Euro (€) in 2002, what was the name of the currency of Ireland?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£ (pound/punt)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F34D7F-860B-AB5E-57D3-057FBD6003F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D999E1E0-D61A-CBB7-3ACF-9B077325BC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-123989"/>
            <a:ext cx="3420244" cy="19107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03CBA589-4ED7-54E5-1B87-1EDE812C2D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559" y="-123989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65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Cén</a:t>
            </a: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contae</a:t>
            </a: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</a:t>
            </a: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bhfuil</a:t>
            </a: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Páirc</a:t>
            </a: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Chrócaigh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580BDA97-2A21-7E36-D4F8-4C9531B31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313" y="-747702"/>
            <a:ext cx="5193374" cy="3019403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6C89C530-48CF-FE0F-A0AD-8FA8D8C3E5EB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4527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Salthill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Spiddal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are in what Irish county?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Galway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2BC079-7FFC-1902-C645-EF7F0D82527F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7EAAD033-112C-9367-5D80-93182E5164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-123989"/>
            <a:ext cx="3420244" cy="19107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866B2700-F5F5-FF2A-3584-AEBB48F3AF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559" y="-123989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6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character did Irish actor Brendan Gleeson play in the Harry Potter films?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Mad Eye Moody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A03D3A-3DA3-6475-E93E-C6E52E3702C7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4269C48C-397E-3F61-4C58-7D1A8150D4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-123989"/>
            <a:ext cx="3420244" cy="19107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83767D7C-F064-D7AB-E3C3-268FC3AFC2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559" y="-123989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87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US" sz="4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Ainmnigh</a:t>
            </a: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deartháir</a:t>
            </a: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Eily</a:t>
            </a: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agus</a:t>
            </a: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Peggy </a:t>
            </a:r>
            <a:r>
              <a:rPr lang="en-US" sz="4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leabhar</a:t>
            </a: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“Under the Hawthorn Tree”?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Michael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DAA612-78DD-E61A-E0AA-1CF346C7AC5F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FA57205-D77C-536A-47DD-F22C31B031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-123989"/>
            <a:ext cx="3420244" cy="19107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0C2A463A-05F6-FE1E-828F-9A689F29D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559" y="-123989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49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24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5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Did you hear about the fella that tried to blow up a car?</a:t>
            </a:r>
          </a:p>
          <a:p>
            <a:pPr marL="0" indent="0" algn="ctr">
              <a:buNone/>
            </a:pPr>
            <a:r>
              <a:rPr lang="en-IE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burnt his mouth on the exhaust pipe!</a:t>
            </a:r>
            <a:endParaRPr lang="en-US" sz="5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1DEFD541-BC62-0D88-88A0-1C88A95EDE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E8D78B4-8657-AF66-7A1A-D940338C35EF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89693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6" name="Picture 5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D2BA8127-FDAE-ED5E-5EE7-EFBE120CA4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02" y="1628800"/>
            <a:ext cx="5633497" cy="3147206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CD8C0FA3-ABEC-27D8-1623-717917F79D5E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7639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traditional Irish ring shows two hands clasping a heart and usually surmounted by a crown?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ECF0835-6844-0DE3-1C6E-B05B9DC84E61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E6E2E884-3D6E-9DC0-F3EA-1490CB964D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45" y="-152605"/>
            <a:ext cx="3819510" cy="213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3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was the old Roman name for Ireland?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6CFAAC4-42D4-D8C2-BC91-D93433B8C091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27F213F-1830-695B-7FAB-D5ED091445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45" y="-152605"/>
            <a:ext cx="3819510" cy="213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0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wood is used to make a traditional hurley?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72E7C92-6F2F-559C-089D-227ACF03B5A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A6C4D75-035B-A75F-FDB1-D3E71BFBD8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45" y="-152605"/>
            <a:ext cx="3819510" cy="213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0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Dublin tram system is called the “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Luas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”. What does the word “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Luas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mean?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7222B9-D71D-AA88-71A2-FAB848DB7AE8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B63DCB6E-86B8-B594-6639-93BF150D58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45" y="-152605"/>
            <a:ext cx="3819510" cy="213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0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89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 the two kings that fought in the Battle of the Boyne in 1690?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02BC412-BB53-A8C7-F883-BC9A9C2E56A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2548922-C4B5-A11C-3943-D9597DA30D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45" y="-152605"/>
            <a:ext cx="3819510" cy="213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0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JFK was an American President with Irish roots. What was JFK’s full name?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E52E8C-411D-5652-C467-75D3C85675D7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47729DE7-17B9-FDC1-4467-4A27D85285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45" y="-152605"/>
            <a:ext cx="3819510" cy="213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0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2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do Irish people say when you tell them Bono is your favourite singer?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too?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3FD7807B-6F08-0A98-A926-7CAD992294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F7A89ACA-B013-F6AE-D79C-ACAC6F7841E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97531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8185937A-C531-D285-A50D-E966D62918FD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7" name="Picture 6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901F788F-F2A8-1880-7900-2978DABD83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93" y="634865"/>
            <a:ext cx="5539084" cy="3147206"/>
          </a:xfrm>
          <a:prstGeom prst="rect">
            <a:avLst/>
          </a:prstGeom>
        </p:spPr>
      </p:pic>
      <p:pic>
        <p:nvPicPr>
          <p:cNvPr id="8" name="Picture 7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F9D39E53-8B5C-6DAE-6859-1218687596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2" y="2564904"/>
            <a:ext cx="5893526" cy="294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81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name of the sea located between Ireland and UK?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Irish Sea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16CCE48-E49C-165B-BB33-6C29194EC6B8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D843C101-44E4-42DD-2F17-C0C7DE6F82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0520"/>
            <a:ext cx="3077533" cy="1748598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7C8B2BA6-8AE2-61FD-67CC-E72D1D9081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95" y="29443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44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second smallest county in Ireland?</a:t>
            </a:r>
          </a:p>
          <a:p>
            <a:pPr marL="0" indent="0" algn="ctr">
              <a:buNone/>
            </a:pPr>
            <a:r>
              <a:rPr lang="en-US" sz="60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Carlow</a:t>
            </a:r>
            <a:endParaRPr lang="en-US" sz="6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7DFFED-50D1-2AFC-62C7-71346480E2D9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6A8484C-E3D7-BE4D-1951-470DEC5B5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0520"/>
            <a:ext cx="3077533" cy="1748598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504EC327-A8F2-3C1A-41D0-080A68E60D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95" y="29443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74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have Douglas Hyde, Éamon de Valera and Mary McAleese all got in common?</a:t>
            </a:r>
          </a:p>
          <a:p>
            <a:pPr marL="0" indent="0" algn="ctr">
              <a:buNone/>
            </a:pPr>
            <a:r>
              <a:rPr lang="en-US" sz="4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They are all past Presidents of Ireland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7F8F29-A6A2-3671-F293-3AF11680FA6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647F2D6-9DC5-1D20-16AF-CE0A78CE66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0520"/>
            <a:ext cx="3077533" cy="1748598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9FB1C98C-2F66-EF6E-5D52-5B55B68681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95" y="29443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5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famous ship, which later sank in 1912, was built in Belfast?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Titanic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9113554-8998-9EC5-2B22-EB5499B14A2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1B4B1706-1DE5-320A-2ED3-BD962046F2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0520"/>
            <a:ext cx="3077533" cy="1748598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14A754A2-1720-A465-DBA3-3AC1405AFB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95" y="29443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464496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4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Bram Stoker was born in Dublin in 1847. What horror character was his most famous creation?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Dracula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27CF42-A338-8B88-A8B4-59F2B7DEABE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4AD1357-6388-376E-9B23-BFB8763FC7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0520"/>
            <a:ext cx="3077533" cy="1748598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45ABB013-6C66-5AB6-5894-CEBA27DF97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95" y="29443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56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do you call a fake stone in Ireland?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Sham-rock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418F2A4C-1005-9697-E8D6-0E61B1F7A6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6B250D6-8958-C915-E3F9-AF6EEB63A363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77292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mhéad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imreoir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atá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foireann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peil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Gaelach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 (</a:t>
            </a:r>
            <a:r>
              <a:rPr lang="en-US" sz="54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cúig</a:t>
            </a:r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déag</a:t>
            </a:r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5E3AB7-F23E-B70F-5934-52D3F46DCBD4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13353A0-561F-E1CD-875B-9DA431551D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0520"/>
            <a:ext cx="3077533" cy="1748598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F4197AB1-5DA3-52FE-FF48-2DE0A9E203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95" y="29443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44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5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5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recent Irish attempt on Mount Everest has failed.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They ran out of scaffolding!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77794BA-18D4-AD94-5D23-1289A0246A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6B7A3A-0ECF-0432-F97F-534584B26310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54398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E0F5DF9-4FE8-F2F5-6BF2-44D1DA03F5C3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7" name="Picture 6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7609FF17-E476-C0F1-1AE9-11F48C4ABD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78" y="634865"/>
            <a:ext cx="5633497" cy="3147206"/>
          </a:xfrm>
          <a:prstGeom prst="rect">
            <a:avLst/>
          </a:prstGeom>
        </p:spPr>
      </p:pic>
      <p:pic>
        <p:nvPicPr>
          <p:cNvPr id="8" name="Picture 7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016418F8-D008-4B57-D47B-20146A84E6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4" y="2564904"/>
            <a:ext cx="5893526" cy="294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45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traditional Irish ring shows two hands clasping a heart and usually surmounted by a crown?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Claddagh Ring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999E64-416F-DBA4-8C86-E68A5E6C784E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EA71EE7A-0B8F-550C-0394-B93FC38C21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475"/>
            <a:ext cx="3025128" cy="169001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8B52A02B-1464-E74C-9118-AF1468EBCF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39" y="-50080"/>
            <a:ext cx="3638251" cy="181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4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was the old Roman name for Ireland?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Hibernia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C38A2F1-3402-E74C-3E69-87D9C3079C60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E1459E74-615B-D380-8204-E6B6C39838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475"/>
            <a:ext cx="3025128" cy="169001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DFD0E35F-AE1E-BD31-53F0-0CE7A5C488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39" y="-50080"/>
            <a:ext cx="3638251" cy="181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23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wood is used to make a traditional hurley?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9C02AE-097F-F48A-1AA1-DB903FC976FD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98D5257E-D647-C44F-0E29-15543E928A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475"/>
            <a:ext cx="3025128" cy="169001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FFF53F5B-EB79-5BD9-FCFF-B99FC8F55F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39" y="-50080"/>
            <a:ext cx="3638251" cy="181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33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Dublin tram system is called the “</a:t>
            </a:r>
            <a:r>
              <a:rPr lang="en-US" sz="4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Luas</a:t>
            </a: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”. What does the word “</a:t>
            </a:r>
            <a:r>
              <a:rPr lang="en-US" sz="4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Luas</a:t>
            </a: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mean?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D08C2A-D1A8-F710-9CEE-1875F1640372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6A26C10-1653-797C-E709-D07539CE63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475"/>
            <a:ext cx="3025128" cy="169001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E978E105-D17B-A686-C506-C56043FBAA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39" y="-50080"/>
            <a:ext cx="3638251" cy="181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 the two kings that fought in the Battle of the Boyne in 1690?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James and William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09A4DC9-D10F-E732-DFFF-4B2FADA5E4A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6676198-8E97-179D-1E11-8DCF2A0307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475"/>
            <a:ext cx="3025128" cy="169001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711F50A6-A1AC-C95F-B18C-C2B7602D57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39" y="-50080"/>
            <a:ext cx="3638251" cy="181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35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US" sz="4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JFK was an American President with Irish roots. What was JFK’s full name?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John Fitzgerald Kennedy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3D942B-F642-F8AB-BD88-F80F7116EDB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55B1B0E3-AB90-222F-01EE-A631FA73B2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475"/>
            <a:ext cx="3025128" cy="169001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10A345D4-5DD9-D34F-2963-B79933E2AB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39" y="-50080"/>
            <a:ext cx="3638251" cy="181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86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6" name="Picture 5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588060DE-9222-6695-4008-DF83BF5223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5539084" cy="3147206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7639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C3622E-11E8-979F-35B6-0508FD85BD3E}"/>
              </a:ext>
            </a:extLst>
          </p:cNvPr>
          <p:cNvSpPr txBox="1"/>
          <p:nvPr/>
        </p:nvSpPr>
        <p:spPr>
          <a:xfrm>
            <a:off x="1563" y="428178"/>
            <a:ext cx="552776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9600" b="1" dirty="0">
                <a:ln w="19050">
                  <a:solidFill>
                    <a:schemeClr val="tx1"/>
                  </a:solidFill>
                </a:ln>
                <a:solidFill>
                  <a:srgbClr val="B4D11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to Check the Final Scores</a:t>
            </a:r>
          </a:p>
        </p:txBody>
      </p:sp>
    </p:spTree>
    <p:extLst>
      <p:ext uri="{BB962C8B-B14F-4D97-AF65-F5344CB8AC3E}">
        <p14:creationId xmlns:p14="http://schemas.microsoft.com/office/powerpoint/2010/main" val="89655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30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5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do you sink an Irish submarine?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Just knock on the hatch!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582EA6DA-B84B-6CD4-31D2-64E67A3064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A27D161-4482-F204-6B34-366925CB6451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57993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5F860FDD-E99E-28D1-909A-DA86658981D1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7" name="Picture 6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8B7E3AC3-62D5-940E-12A0-87F926A212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85" y="1700808"/>
            <a:ext cx="6112756" cy="289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9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official name of the residence of the President of Ireland?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A8DF94B-CEE5-E09B-8356-F407D829A18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9CB2B844-EA22-0F1F-EDEE-D87B646E84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163" y="-243408"/>
            <a:ext cx="4581674" cy="21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0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creatures is St. Patrick said to have banished from Ireland?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2665F91-3065-A37D-A3FD-821FDC1084F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EA55489F-F627-0414-96EC-1C3B54A562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163" y="-243408"/>
            <a:ext cx="4581674" cy="21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94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Who was the first woman to become president of Ireland?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99C78B6-9977-02B8-9713-BAB94B0936CE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FC8B6A08-779A-4222-674C-3F13FC7DAD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163" y="-243408"/>
            <a:ext cx="4581674" cy="21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94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Irish folklore, which bird was known as “The King of the Birds”?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CC390F-3FE4-44DB-DBF2-70233DAC7D42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CB01FDEB-634C-2F7C-61CC-4D6A20EFFC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163" y="-243408"/>
            <a:ext cx="4581674" cy="21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94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Irish county is the town of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Enniscorthy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A385E95-4386-4148-E904-AFE10447CE6E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9E080106-3FF4-027A-8DFC-75B11D2D40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163" y="-243408"/>
            <a:ext cx="4581674" cy="21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94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colour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are the carpets in the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Dáil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chamber in Leinster House – blue or green?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4F3EFA-DB00-5D54-116A-FB37A0277C0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7AD5C5AF-133E-A639-F67B-F9AC6263F2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163" y="-243408"/>
            <a:ext cx="4581674" cy="21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94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what date is the feast of St. </a:t>
            </a: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Brigid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E27BD0-F348-8D55-1A04-5A9D3F653A91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D8E4230-9AE4-095A-CF9E-AA55F12B3C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224" y="-387424"/>
            <a:ext cx="4357551" cy="247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2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0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 Irish goldfish are in a tank. What does one say to the other?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do you drive this thing?</a:t>
            </a:r>
            <a:endParaRPr lang="en-US" sz="6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49570DE1-14EF-1434-28DB-4BBF22799C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730F010-330E-3F2D-6EFD-0CB7CE42EDD1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96021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90C1DD6C-4B4B-6AAB-59E8-7CD2ADB2A5EA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7" name="Picture 6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0113F062-0F5B-07D2-7BD1-955DF56905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4704"/>
            <a:ext cx="6112756" cy="2897041"/>
          </a:xfrm>
          <a:prstGeom prst="rect">
            <a:avLst/>
          </a:prstGeom>
        </p:spPr>
      </p:pic>
      <p:pic>
        <p:nvPicPr>
          <p:cNvPr id="8" name="Picture 7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1B34668A-0E50-8117-5728-300D6C6830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35" y="2763755"/>
            <a:ext cx="5893526" cy="294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3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official name of the residence of the President of Ireland?</a:t>
            </a:r>
          </a:p>
          <a:p>
            <a:pPr marL="0" indent="0" algn="ctr">
              <a:buNone/>
            </a:pPr>
            <a:r>
              <a:rPr lang="en-US" sz="60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Áras</a:t>
            </a: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en-US" sz="60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Uachtaráin</a:t>
            </a:r>
            <a:endParaRPr lang="en-US" sz="6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C0872DB-050A-3271-0063-6DFA02CCF8C1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7F112C98-F46A-A43E-18F7-CA0B3EE2FC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8681"/>
            <a:ext cx="3574626" cy="169413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7EE5DAD5-597A-C20E-469E-BB3D0C7DB1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412" y="-37869"/>
            <a:ext cx="3784341" cy="189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49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creatures is St. Patrick said to have banished from Ireland?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Snakes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495EA09-9DF2-1183-1BDB-81DBC328AEFD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755555C4-A19A-08EF-0939-1507483EB4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8681"/>
            <a:ext cx="3574626" cy="169413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AE14A745-2CFA-F41B-4A22-8440B71FC0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412" y="-37869"/>
            <a:ext cx="3784341" cy="189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35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536504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Who was the first woman to become president of Ireland?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Mary Robinson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7465C6B-74B3-92F1-6A06-BC7BC2E86919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F4F6BBE0-A16A-5732-8142-4EBE47BBC1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8681"/>
            <a:ext cx="3574626" cy="169413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88D1B489-0D13-DFC6-821E-C87F7E839F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412" y="-37869"/>
            <a:ext cx="3784341" cy="189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84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Irish folklore, which bird was known as “The King of the Birds”?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Wren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9AD054-F880-60C2-6F37-C02F8DE16C52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54A93144-60A4-BA73-1B34-6B229ADF9C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8681"/>
            <a:ext cx="3574626" cy="169413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E2AB0869-E9ED-4A00-A957-A572B98F64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412" y="-37869"/>
            <a:ext cx="3784341" cy="189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25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Irish county is the town of </a:t>
            </a:r>
            <a:r>
              <a:rPr lang="en-US" sz="48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Enniscorthy</a:t>
            </a:r>
            <a:r>
              <a:rPr lang="en-US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Wexford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395CAC-3B01-993C-4D95-16FFBAC92048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E6BF32E3-F112-A2C2-93A8-197D2AFC4E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8681"/>
            <a:ext cx="3574626" cy="1694136"/>
          </a:xfrm>
          <a:prstGeom prst="rect">
            <a:avLst/>
          </a:prstGeom>
        </p:spPr>
      </p:pic>
      <p:pic>
        <p:nvPicPr>
          <p:cNvPr id="6" name="Picture 5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083B0F18-ADF7-0451-38E3-39586D094D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412" y="-37869"/>
            <a:ext cx="3784341" cy="189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2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4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</a:t>
            </a:r>
            <a:r>
              <a:rPr lang="en-US" sz="4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colour</a:t>
            </a:r>
            <a:r>
              <a:rPr lang="en-US" sz="4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are the carpets in the </a:t>
            </a:r>
            <a:r>
              <a:rPr lang="en-US" sz="4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Dáil</a:t>
            </a:r>
            <a:r>
              <a:rPr lang="en-US" sz="4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chamber in Leinster House – blue or green?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Blue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64AA27C-05CD-F833-5ED9-75A9FD59E66B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with a black background&#10;&#10;Description automatically generated">
            <a:extLst>
              <a:ext uri="{FF2B5EF4-FFF2-40B4-BE49-F238E27FC236}">
                <a16:creationId xmlns:a16="http://schemas.microsoft.com/office/drawing/2014/main" id="{C54438C3-14F1-4E03-E850-1A9F8D3A68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8681"/>
            <a:ext cx="3574626" cy="1694136"/>
          </a:xfrm>
          <a:prstGeom prst="rect">
            <a:avLst/>
          </a:prstGeom>
        </p:spPr>
      </p:pic>
      <p:pic>
        <p:nvPicPr>
          <p:cNvPr id="6" name="Picture 5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AF94CF15-6B73-6B3D-9B77-4AC45E6CA5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412" y="-37869"/>
            <a:ext cx="3784341" cy="189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3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1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national emblem of Ireland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30CFC77-E33C-6287-7A8B-38DBF45BC80A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891FDF2-A63F-EA62-BD4F-17C5EB198B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224" y="-387424"/>
            <a:ext cx="4357551" cy="247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2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Why did St. Patrick drive all the snakes out of Ireland?</a:t>
            </a:r>
          </a:p>
          <a:p>
            <a:pPr marL="0" indent="0" algn="ctr">
              <a:buNone/>
            </a:pPr>
            <a:r>
              <a:rPr lang="en-IE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Because he couldn’t afford the plane fares!</a:t>
            </a:r>
            <a:endParaRPr lang="en-US" sz="5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9D530523-7F7B-323A-8246-7AF42BE465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336259-2EAA-4E8C-8951-947828F9A093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00127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4752528"/>
          </a:xfrm>
        </p:spPr>
        <p:txBody>
          <a:bodyPr/>
          <a:lstStyle/>
          <a:p>
            <a:r>
              <a:rPr lang="en-IE" sz="9600" b="1" dirty="0">
                <a:ln w="28575">
                  <a:solidFill>
                    <a:srgbClr val="003300"/>
                  </a:solidFill>
                </a:ln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Hope you all enjoyed the quiz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80220EE3-99CB-6CE7-C151-ADAC6FD084C7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1656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4752528"/>
          </a:xfrm>
        </p:spPr>
        <p:txBody>
          <a:bodyPr/>
          <a:lstStyle/>
          <a:p>
            <a:r>
              <a:rPr lang="en-IE" sz="12000" b="1" dirty="0">
                <a:ln w="57150">
                  <a:solidFill>
                    <a:srgbClr val="003300"/>
                  </a:solidFill>
                </a:ln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Happy St. Patrick’s Day!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89439E45-5D5C-5FF6-E5DC-A058F3C0CFBF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78530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336259-2EAA-4E8C-8951-947828F9A093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67C7E4-EECC-6A54-F12E-D05C46BF16CA}"/>
              </a:ext>
            </a:extLst>
          </p:cNvPr>
          <p:cNvSpPr txBox="1"/>
          <p:nvPr/>
        </p:nvSpPr>
        <p:spPr>
          <a:xfrm>
            <a:off x="830172" y="1916832"/>
            <a:ext cx="770485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for downloading this Seomra Ranga resource. We hope that you find it practical and useful in your classroom.</a:t>
            </a:r>
          </a:p>
          <a:p>
            <a:b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Please be aware of the following conditions before using this resource.</a:t>
            </a:r>
          </a:p>
          <a:p>
            <a:endParaRPr lang="en-IE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IE" sz="14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Please DO:</a:t>
            </a:r>
            <a:endParaRPr lang="en-IE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Print and copy this resource so that you can use it with your pupils.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Make this resource available to your pupils in a private enclosed online space eg. Google Classroom, Seesaw, Edublogs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Tell others if you have found it useful.</a:t>
            </a:r>
            <a:b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IE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IE" sz="14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Please DO NOT: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Make this resource available on your school website for anyone to download.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Make this resource available to participants on any type of course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Share this resource with other teachers in online groups eg. Facebook Groups, WhatsApp Groups etc.</a:t>
            </a:r>
          </a:p>
          <a:p>
            <a:endParaRPr lang="en-IE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I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Kind regards, Seomra Ranga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8BB1CB-4005-2651-9637-A6F773B50EEB}"/>
              </a:ext>
            </a:extLst>
          </p:cNvPr>
          <p:cNvSpPr txBox="1"/>
          <p:nvPr/>
        </p:nvSpPr>
        <p:spPr>
          <a:xfrm>
            <a:off x="2198323" y="548680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Your Information</a:t>
            </a:r>
          </a:p>
        </p:txBody>
      </p:sp>
    </p:spTree>
    <p:extLst>
      <p:ext uri="{BB962C8B-B14F-4D97-AF65-F5344CB8AC3E}">
        <p14:creationId xmlns:p14="http://schemas.microsoft.com/office/powerpoint/2010/main" val="2731311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province is Kildare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0EFA5D9-22DE-4083-EE52-8B294E0B458B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E503289D-3AAA-291E-D7CF-B160242277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224" y="-387424"/>
            <a:ext cx="4357551" cy="247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2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county’s hurling and camogie jersey features black and amber stripes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0E7165-AEE0-23DC-28F6-9EC9F6706FFE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D7225F2-FBB0-FF0C-7E01-508454C7BC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224" y="-387424"/>
            <a:ext cx="4357551" cy="247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2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9" name="Picture 8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3859DF38-198A-FEDA-612B-F99DDA7F0D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64" y="-148694"/>
            <a:ext cx="3354760" cy="2136790"/>
          </a:xfrm>
          <a:prstGeom prst="rect">
            <a:avLst/>
          </a:prstGeom>
        </p:spPr>
      </p:pic>
      <p:pic>
        <p:nvPicPr>
          <p:cNvPr id="10" name="Picture 9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F80BE682-0AE5-1FC6-B82E-F87533AF36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256" y="-148694"/>
            <a:ext cx="4807777" cy="21367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F2A0839-DAFD-F438-9CD9-E985C9C1F315}"/>
              </a:ext>
            </a:extLst>
          </p:cNvPr>
          <p:cNvSpPr txBox="1"/>
          <p:nvPr/>
        </p:nvSpPr>
        <p:spPr>
          <a:xfrm>
            <a:off x="830172" y="2060848"/>
            <a:ext cx="7586932" cy="3785652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Make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sure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have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written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table/team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letter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sheet</a:t>
            </a:r>
            <a:endParaRPr lang="fr-CA" altLang="en-US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Write the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round 1-8 on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sheet</a:t>
            </a:r>
            <a:endParaRPr lang="fr-CA" altLang="en-US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Try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not to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shout</a:t>
            </a:r>
            <a:r>
              <a:rPr lang="fr-CA" alt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out </a:t>
            </a:r>
            <a:r>
              <a:rPr lang="fr-CA" altLang="en-US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answers</a:t>
            </a:r>
            <a:endParaRPr lang="fr-CA" altLang="en-US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045CE71B-2CDF-2E3D-EC57-9D7ED898A66B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longest river in Ireland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223A14-6F63-6853-D126-1D96505B056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573A655-47E7-918E-14F8-8BEF0B441F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224" y="-387424"/>
            <a:ext cx="4357551" cy="247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2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IE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Fíor</a:t>
            </a: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nó</a:t>
            </a: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bréagach</a:t>
            </a: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is í Mary Lou Mc Donald </a:t>
            </a:r>
            <a:r>
              <a:rPr lang="en-IE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Uachtarán</a:t>
            </a: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na </a:t>
            </a:r>
            <a:r>
              <a:rPr lang="en-IE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hÉireann</a:t>
            </a: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US" sz="6000" dirty="0">
              <a:solidFill>
                <a:srgbClr val="0033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FF1BD4-A682-D641-845E-5054C61B21CF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0772D86C-5333-B8D3-AE35-C37CCB7406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224" y="-387424"/>
            <a:ext cx="4357551" cy="247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47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88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do you call a leprechaun who goes to jail?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IE" sz="66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Lepre</a:t>
            </a: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-con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7CA645-AB77-7D3D-405E-4A84EAD3C091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378AED4-AE31-F832-355B-EAF31D97D6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15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5" name="Picture 4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A7C888F-BD1C-45D9-A6E0-293A7DF7A6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5413195" cy="314720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D5C52A5D-208A-4D73-D244-DD771BAFB5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2" y="2406711"/>
            <a:ext cx="5893526" cy="2946763"/>
          </a:xfrm>
          <a:prstGeom prst="rect">
            <a:avLst/>
          </a:prstGeom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CFC368D6-96EF-F116-508C-6C53C2CA4D8E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45479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province is county Fermanagh?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Ulster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347D92-412D-B076-74E3-321598A3A4D0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198668FE-E975-A9E0-5EFD-F97CF393EB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-98964"/>
            <a:ext cx="3112040" cy="1809325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0760812A-01F8-8401-FD8A-C8821D9A4F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049" y="-149678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0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2816"/>
            <a:ext cx="7772400" cy="4464496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county has the letters KY in its car registrations?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Kerry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C8068E3-2FC9-8E4F-B618-C74842C629EB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553E6EA-53E0-E043-8D08-C790289B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-98964"/>
            <a:ext cx="3112040" cy="1809325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796CBB53-1DD8-864B-92E3-6DC2FB09DC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049" y="-149678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52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2816"/>
            <a:ext cx="7772400" cy="4464496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county is the current All-Ireland hurling champions?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Limerick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DD4CAA-C6A8-F3F6-C4DA-1286101F41A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9C4706F3-97E9-8B5F-E1DA-FC87E31B2E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-98964"/>
            <a:ext cx="3112040" cy="1809325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4444E5EB-8DC3-F234-0DBD-D4C0B33840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049" y="-149678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78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2816"/>
            <a:ext cx="7772400" cy="4323184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Who is the current president of Ireland?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Michael D. Higgins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C443C71-ECE0-C127-E007-FD56D7CD634D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747EDFB2-1D52-85F4-DA8C-1115EE2BB7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-98964"/>
            <a:ext cx="3112040" cy="1809325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3B16DA2E-9FB8-095B-74D6-4BA69852EC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049" y="-149678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49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2816"/>
            <a:ext cx="7772400" cy="4323184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sport does Irish woman Leona Maguire play?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Golf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BDF2101-9138-4434-B883-71AFC9556414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CF23429-9DFC-715D-6F14-0EE4D2F547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-98964"/>
            <a:ext cx="3112040" cy="1809325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55787A67-99BC-C1CD-513E-658913892D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049" y="-149678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96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C57932D3-9194-75C0-41C7-9CE5F5BC59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64" y="-148694"/>
            <a:ext cx="3354760" cy="2136790"/>
          </a:xfrm>
          <a:prstGeom prst="rect">
            <a:avLst/>
          </a:prstGeom>
        </p:spPr>
      </p:pic>
      <p:pic>
        <p:nvPicPr>
          <p:cNvPr id="5" name="Picture 4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0ED468C5-725C-BAC2-ADAA-8B27725A4F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256" y="-148694"/>
            <a:ext cx="4807777" cy="21367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518FC0-0C2B-1AE0-FD66-E10154B716CA}"/>
              </a:ext>
            </a:extLst>
          </p:cNvPr>
          <p:cNvSpPr txBox="1"/>
          <p:nvPr/>
        </p:nvSpPr>
        <p:spPr>
          <a:xfrm>
            <a:off x="620477" y="2117253"/>
            <a:ext cx="8108830" cy="4031873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Check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team mates and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agree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before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write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down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Don’t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worry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about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spellings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just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do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If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you’re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not sure of the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make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fr-CA" alt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best possible </a:t>
            </a:r>
            <a:r>
              <a:rPr lang="fr-CA" altLang="en-US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guess</a:t>
            </a:r>
            <a:endParaRPr lang="fr-CA" altLang="en-US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A" altLang="en-US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C323F3F6-B7DB-6285-D6EB-0B8D9D08C443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81510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IE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Cén</a:t>
            </a: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contae</a:t>
            </a: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</a:t>
            </a: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bhfuil</a:t>
            </a: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Páirc</a:t>
            </a: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en-IE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Chrócaigh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54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Baile</a:t>
            </a:r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Átha</a:t>
            </a:r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Cliath</a:t>
            </a:r>
            <a:endParaRPr lang="en-US" sz="5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F131A59-07FA-F80E-146A-99CC6405F3DF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753A8EC-37C8-F03E-A79C-C39B0B8C8F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-98964"/>
            <a:ext cx="3112040" cy="1809325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79E30EBA-DAE6-9F4B-2BAC-9DA5907713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049" y="-149678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80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7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 is an Irish potato not an Irish potato?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 it’s a French fry!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43B279-2B9A-AD32-540F-BF19EE6D136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C32CF26-8EEF-E759-4F6E-0FA66E767A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1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4290BADC-78C6-D262-88DC-5E3755380540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7" name="Picture 6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41F6B3-4DB6-FDFE-8B11-70586DE936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5570554" cy="314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9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Unscramble the anagram to make an Irish county: </a:t>
            </a:r>
            <a:r>
              <a:rPr lang="en-IE" sz="60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YIPETRAPR</a:t>
            </a:r>
            <a:endParaRPr lang="en-US" sz="6000" b="1" dirty="0">
              <a:solidFill>
                <a:srgbClr val="0033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46431FE-5902-80DE-81FA-A8EE8BCF6B1B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7" name="Picture 6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2E893D4-6772-A37D-74EA-40CA42D925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87" y="-530324"/>
            <a:ext cx="4574826" cy="258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00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year did the Easter Rising take place?</a:t>
            </a:r>
            <a:endParaRPr lang="en-US" sz="6600" dirty="0">
              <a:solidFill>
                <a:srgbClr val="0033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F2DA4284-5A9F-EDA3-1888-FB235051C563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6BDCBF95-04BF-66F2-259D-E9F97E50C1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87" y="-530324"/>
            <a:ext cx="4574826" cy="258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8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different colour has the Italian flag than the Irish flag?</a:t>
            </a:r>
            <a:endParaRPr lang="en-US" sz="6000" dirty="0">
              <a:solidFill>
                <a:srgbClr val="0033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737FBF3-4904-D9E3-8B7B-316CDE182530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EBA2A64-AEE2-C0B3-75CC-AB94A9BC68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87" y="-530324"/>
            <a:ext cx="4574826" cy="258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8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many counties are there in Connacht?</a:t>
            </a:r>
            <a:endParaRPr lang="en-US" sz="6600" dirty="0">
              <a:solidFill>
                <a:srgbClr val="0033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0B258440-4F5D-777F-6A90-18D93ECECA4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1D77614-07E2-5BFE-64BF-02BDFC61D5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87" y="-530324"/>
            <a:ext cx="4574826" cy="258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8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Irish county would you find Ovens?</a:t>
            </a:r>
            <a:endParaRPr lang="en-US" sz="6600" dirty="0">
              <a:solidFill>
                <a:srgbClr val="0033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03DC0048-26D6-A887-74C9-6D30C5820FE0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C0500080-8270-46E1-441D-E719FC1055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87" y="-530324"/>
            <a:ext cx="4574826" cy="258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8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Cén</a:t>
            </a: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spórt</a:t>
            </a: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imríonn</a:t>
            </a: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Daniel Wiffen?</a:t>
            </a:r>
            <a:endParaRPr lang="en-US" sz="6600" dirty="0">
              <a:solidFill>
                <a:srgbClr val="0033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B85FFB2A-A6C8-32D0-A1FD-3F295E1D8F52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6E7057B1-DACE-6708-8F4A-2C2617DAE8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87" y="-530324"/>
            <a:ext cx="4574826" cy="258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8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C57932D3-9194-75C0-41C7-9CE5F5BC59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64" y="-148694"/>
            <a:ext cx="3354760" cy="2136790"/>
          </a:xfrm>
          <a:prstGeom prst="rect">
            <a:avLst/>
          </a:prstGeom>
        </p:spPr>
      </p:pic>
      <p:pic>
        <p:nvPicPr>
          <p:cNvPr id="5" name="Picture 4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0ED468C5-725C-BAC2-ADAA-8B27725A4F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256" y="-148694"/>
            <a:ext cx="4807777" cy="21367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0ED4B0-1832-F198-BECF-CB70858005A4}"/>
              </a:ext>
            </a:extLst>
          </p:cNvPr>
          <p:cNvSpPr txBox="1"/>
          <p:nvPr/>
        </p:nvSpPr>
        <p:spPr>
          <a:xfrm>
            <a:off x="467544" y="2492896"/>
            <a:ext cx="8341669" cy="3539430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There are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eight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rounds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six questions in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round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There are 48 questions in all to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All of the questions are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to Ireland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of the questions are as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Gaeilge</a:t>
            </a: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You are not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expected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able to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all questions,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just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best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2D38AEBC-8783-A9FE-8578-0A029B4C2772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31990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95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happens when you find a horseshoe?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 horse is barefoot!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9305E0C-2582-EADE-632E-FACDA46CB2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297FAA7D-A7F3-2A87-BC41-B219E2615672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18505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6" name="Picture 5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DA40AE0-0D10-79B8-3952-F4D0110B63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5" y="562857"/>
            <a:ext cx="5539084" cy="314720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7248AF46-90CB-70CF-4DD6-1AD6931C16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34" y="2492896"/>
            <a:ext cx="5893526" cy="2946763"/>
          </a:xfrm>
          <a:prstGeom prst="rect">
            <a:avLst/>
          </a:prstGeom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D7E2AFA2-FD58-F482-FA77-34FA75E402FB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24538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what date is the feast of St. </a:t>
            </a:r>
            <a:r>
              <a:rPr lang="en-IE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Brigid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February 1st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B8FB048-FE57-26BC-C0D5-0A0ED1BFA7B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706BC33B-2F3E-9EEF-D639-84E95D5E51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-27305"/>
            <a:ext cx="3204834" cy="1820929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0EAE3314-E89A-4D24-F8D7-B516000841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00" y="-66415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79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national emblem of Ireland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Shamrock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7B5F2CD-87B2-8682-6600-18DF83E4AB5A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C51AAA2-E180-526F-135D-CDBF74B595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-27305"/>
            <a:ext cx="3204834" cy="1820929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E152C73D-0D1F-4478-8610-37F9EEE84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00" y="-66415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96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province is Kildare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Leinster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C18240B-B54B-E1D4-8617-E0F6ECABC1D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0C1880CD-E452-B167-0AA8-5ABC79C482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-27305"/>
            <a:ext cx="3204834" cy="1820929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AD6601A8-A98E-2FD7-3475-E418AEC34D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00" y="-66415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9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2816"/>
            <a:ext cx="7772400" cy="4323184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IE" sz="5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county’s hurling and camogie jersey features black and amber stripes</a:t>
            </a:r>
            <a:r>
              <a:rPr lang="en-US" sz="5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60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Kilkenny</a:t>
            </a:r>
            <a:endParaRPr lang="en-US" sz="6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568F80-8D70-EB32-DCA7-FB43DC8F14E7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52133D9-8227-E90D-1A5C-2F6649AF8B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-27305"/>
            <a:ext cx="3204834" cy="1820929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709615AC-944C-B8C6-257B-A485BE2E8F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00" y="-66415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54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longest river in Ireland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River Shannon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F08A92-D83B-304B-61CF-A441C3C30A9A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3D746DC-368E-8D8E-1082-A9A78EE40C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-27305"/>
            <a:ext cx="3204834" cy="1820929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B0B3C37B-FF5C-DDB6-BACA-D3E000DDFE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00" y="-66415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34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2816"/>
            <a:ext cx="7772400" cy="4323184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IE" sz="48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Fíor</a:t>
            </a:r>
            <a:r>
              <a:rPr lang="en-IE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48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nó</a:t>
            </a:r>
            <a:r>
              <a:rPr lang="en-IE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48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bréagach</a:t>
            </a:r>
            <a:r>
              <a:rPr lang="en-IE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is í Mary Lou Mc Donald </a:t>
            </a:r>
            <a:r>
              <a:rPr lang="en-IE" sz="48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Uachtarán</a:t>
            </a:r>
            <a:r>
              <a:rPr lang="en-IE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na </a:t>
            </a:r>
            <a:r>
              <a:rPr lang="en-IE" sz="48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hÉireann</a:t>
            </a:r>
            <a:r>
              <a:rPr lang="en-IE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IE" sz="66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Bréagach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484BC7-A05C-1C82-1099-17A93D29307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0C24FF7-B7AF-25E2-C61C-6F345E0714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-27305"/>
            <a:ext cx="3204834" cy="1820929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E5E93EC1-080A-BA0C-A513-43D72A8C29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00" y="-66415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78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92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454FFF-249D-1A97-0C58-5F98F1C03B29}"/>
              </a:ext>
            </a:extLst>
          </p:cNvPr>
          <p:cNvSpPr txBox="1"/>
          <p:nvPr/>
        </p:nvSpPr>
        <p:spPr>
          <a:xfrm>
            <a:off x="700420" y="2492896"/>
            <a:ext cx="80311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9600" b="1" dirty="0">
                <a:ln w="19050">
                  <a:solidFill>
                    <a:schemeClr val="tx1"/>
                  </a:solidFill>
                </a:ln>
                <a:solidFill>
                  <a:srgbClr val="B4D11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Good Luck and Enjoy the Quiz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F94F0FBA-8704-1CE2-2F77-04C75B7260AA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59425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happens if you cross poison ivy with a four-leaf clover?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get a rash of good luck!</a:t>
            </a:r>
            <a:endParaRPr lang="en-US" sz="6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0D9A254E-6A17-5170-3FF1-AD4BDE11B8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AFE48637-1800-6E13-A34E-5D7FBC9893AE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82677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02CF28C7-C27B-FC6E-0900-560046F1618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7" name="Picture 6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A8D8BDB-5093-03E5-8E1F-81B7342146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56792"/>
            <a:ext cx="5602028" cy="314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9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Where in Dublin is the Book of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Kells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display?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736A3CA4-A12C-B4A0-773C-18B047077D2D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BB6BD0F9-ACF3-8D9A-EB01-FA3615AB58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822" y="-282215"/>
            <a:ext cx="4034356" cy="226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35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largest lake in Ireland?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8845F097-3C38-9EFE-6A18-98CA6B5C84FD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27823B1-AC0F-69CB-272D-F9E7B9FDBC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822" y="-282215"/>
            <a:ext cx="4034356" cy="226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0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what date is St. Patrick’s Day celebrated?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D558D52-6E5A-E639-DF9D-EC2AC2F32B8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7" name="Picture 6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0D4ED333-18FE-4E60-2E5D-88CA540698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822" y="-282215"/>
            <a:ext cx="4034356" cy="226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0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major event started in 1845 in Ireland?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7334C1A1-3F89-C96F-D0BE-E224227691DA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10AD9086-477F-BD22-7368-345B0660B0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822" y="-282215"/>
            <a:ext cx="4034356" cy="226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0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what name are the rivers Barrow,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Nore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Suir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known as?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C2DE48FC-CED9-4C40-0BCC-38CF7621023D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71BA25C-7235-B807-0995-815BBE7D97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822" y="-282215"/>
            <a:ext cx="4034356" cy="226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0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Cén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cluiche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imríonn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tú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camán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agus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sliotar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5E0F1CB7-04C2-2E7A-C8E3-751495A01F52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521FC1C8-61A0-C409-6EF3-42AFEDBFA6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822" y="-282215"/>
            <a:ext cx="4034356" cy="226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0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86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do you pay for soft drinks on St. Patrick’s Day?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soda bread!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11C709A5-55FD-7D93-3A8F-98F82B8B8A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8AB64ED7-CC44-9357-269C-FB1FEBAAFAEF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53154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7" name="Picture 6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4AF61EC-418F-1C27-384D-1A0C6725C9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5193374" cy="3019403"/>
          </a:xfrm>
          <a:prstGeom prst="rect">
            <a:avLst/>
          </a:prstGeom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3B04109C-BD2A-BD7D-25A6-CDF134815FBD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5775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6" name="Picture 5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73EA62B4-30F1-A782-0AC6-5953F3F779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63" y="476672"/>
            <a:ext cx="5570554" cy="314720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9427700E-F1F3-5870-7813-FF61151BB4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7" y="2483851"/>
            <a:ext cx="5893526" cy="2946763"/>
          </a:xfrm>
          <a:prstGeom prst="rect">
            <a:avLst/>
          </a:prstGeom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EF282AB9-1BCA-8857-84C5-5BDFF34A9B77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16685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Unscramble the anagram to make an Irish county: YIPETRAPR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Tipperary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42DE1D5B-60EA-9654-489B-8DFBFA7123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909" y="0"/>
            <a:ext cx="3202506" cy="1809325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A401862B-D7DA-7BE3-BC98-DA5D480C71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311" y="-50714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482F80A2-A3D1-9DA0-5989-FA16C4CF20AE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03453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392488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year did the Easter Rising take place?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1916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748AAA2-66F2-BA94-91D5-E54F49373C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909" y="0"/>
            <a:ext cx="3202506" cy="1809325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68F80E0B-CAD1-A252-9B5A-C2C106A0D6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311" y="-50714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4DBFE01-4D03-8F80-FA55-4FF45C84411D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84004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464496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IE" sz="5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different colour has the Italian flag than the Irish flag?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B2AAF9DA-D909-D2B7-74A7-F87C649B70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909" y="0"/>
            <a:ext cx="3202506" cy="1809325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A1C66B39-99B9-8C91-B519-1D04D74F46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311" y="-50714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63137B61-954D-70D9-F135-2CF23CD1DB3A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52550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many counties are there in Connacht?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Five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D255CB3E-F453-C1FA-5656-A0ED50C1CB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909" y="0"/>
            <a:ext cx="3202506" cy="1809325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26B59E18-1A06-B71C-E45B-CCE1D884A4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311" y="-50714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0417F37D-A390-0201-7B85-08D32D259FC8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096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Irish county would you find Ovens?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Co. Cork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C13C480E-4E3D-D260-2A4D-2C64FE13D2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909" y="0"/>
            <a:ext cx="3202506" cy="1809325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B316A091-E47A-2D3E-5E57-70F110057F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311" y="-50714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8F16C0E6-3C34-D97E-964F-336EE9767FD0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17032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536504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Cén</a:t>
            </a: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spórt</a:t>
            </a: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IE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imríonn</a:t>
            </a:r>
            <a:r>
              <a:rPr lang="en-IE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Daniel Wiffen?</a:t>
            </a:r>
          </a:p>
          <a:p>
            <a:pPr marL="0" indent="0" algn="ctr">
              <a:buNone/>
            </a:pPr>
            <a:r>
              <a:rPr lang="en-IE" sz="66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Snámh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03151F0A-9DD7-175B-B9CC-8EBE74F86F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909" y="0"/>
            <a:ext cx="3202506" cy="1809325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DF495BA4-5DCD-BD59-0814-04A9DAE8DD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311" y="-50714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6B551594-D100-CA88-EC74-8AC1B7E51351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50131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C3622E-11E8-979F-35B6-0508FD85BD3E}"/>
              </a:ext>
            </a:extLst>
          </p:cNvPr>
          <p:cNvSpPr txBox="1"/>
          <p:nvPr/>
        </p:nvSpPr>
        <p:spPr>
          <a:xfrm>
            <a:off x="24408" y="1166842"/>
            <a:ext cx="55277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9600" b="1" dirty="0">
                <a:ln w="19050">
                  <a:solidFill>
                    <a:schemeClr val="tx1"/>
                  </a:solidFill>
                </a:ln>
                <a:solidFill>
                  <a:srgbClr val="B4D11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to Check the Scores</a:t>
            </a:r>
          </a:p>
        </p:txBody>
      </p:sp>
    </p:spTree>
    <p:extLst>
      <p:ext uri="{BB962C8B-B14F-4D97-AF65-F5344CB8AC3E}">
        <p14:creationId xmlns:p14="http://schemas.microsoft.com/office/powerpoint/2010/main" val="239042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58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do you call leprechauns who collect cans and plastic?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Wee-cyclers!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52C384C-D217-0E1C-3CA3-CAD7CBA4D0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721BC764-F2C6-28CD-BFBC-68007617B2B8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25675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province is county  Fermanagh?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5" name="Picture 4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0391384-53D7-64CD-7A99-69CA6AC2AA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313" y="-747702"/>
            <a:ext cx="5193374" cy="3019403"/>
          </a:xfrm>
          <a:prstGeom prst="rect">
            <a:avLst/>
          </a:prstGeom>
        </p:spPr>
      </p:pic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1C847529-7AA4-6989-AD2E-CC18533A345A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11134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6" name="Picture 5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48BB422A-55E0-1677-5205-7A8BDABA97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5570554" cy="3147206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977AD1B8-377D-1EB2-5BD1-CCA9ED961C67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7639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True or false, Ireland joined the EEC (now the EU) in 1973?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FD669E8-87CE-1A61-0A53-59292309E5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509" y="-313159"/>
            <a:ext cx="4061014" cy="229435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89D8BE2D-FE98-14F5-55BB-F686831D7997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33619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many counties are there in the Republic of Ireland?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E36928F4-D439-E86A-7BF8-6D97716FA7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509" y="-313159"/>
            <a:ext cx="4061014" cy="229435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0263C0F1-914E-8F8F-89D5-4F92D8D5B9E2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19457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Irish county is known as “The Banner”?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0B8CA723-34AB-61BC-3327-EF6C48B208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509" y="-313159"/>
            <a:ext cx="4061014" cy="229435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FFB162E9-259C-6AAE-C7C8-0A5D454A958A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19457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what year did Pope Francis visit Ireland: 2017, 2018, 2019 or 2020?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33589987-4725-1C42-C871-AA117D7D0D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509" y="-313159"/>
            <a:ext cx="4061014" cy="229435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CB01CC5C-851C-E3B8-D5F0-4C0404230FC9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19457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what Irish rock band is Bono the lead singer?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601788CB-0324-F14B-81E3-500B52E92D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509" y="-313159"/>
            <a:ext cx="4061014" cy="229435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2FEF6C13-943C-7E6B-FC44-6806CEA3ACAE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19457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Cén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séasúr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bhfuil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mí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Feabhra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ann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DC80CD37-1992-3B4A-67D0-16372F6A68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509" y="-313159"/>
            <a:ext cx="4061014" cy="229435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EBD8A979-16A9-6644-EC44-F6797E810064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19457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58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Where can you always find gold on St. Patrick’s Day?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dictionary!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7C7CE9A-54C9-B20B-14AF-53D3C80116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5385C0FD-3D06-0145-D434-EAD4BAD240AA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11018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6" name="Picture 5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4A60FC9E-095A-D9A4-C820-4B263C4DBE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53" y="569704"/>
            <a:ext cx="5602028" cy="314720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12FFDB99-71EE-7B21-6FB5-EFD82A4C17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564904"/>
            <a:ext cx="5893526" cy="2946763"/>
          </a:xfrm>
          <a:prstGeom prst="rect">
            <a:avLst/>
          </a:prstGeom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886A58BD-F69B-7ED7-5E0F-5999682B2615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8807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county has the letters “</a:t>
            </a:r>
            <a:r>
              <a:rPr lang="en-US" sz="60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KY”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its car registrations?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124E9768-3DA7-D7ED-8D3C-5C164D7150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313" y="-747702"/>
            <a:ext cx="5193374" cy="3019403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FBF0D5D5-F36E-4EE0-F15D-0F3D31BAC7F0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4527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536504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Where in Dublin is the Book of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Kells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display?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Trinity College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71FE1AEC-CDB2-E097-4626-7CE262E5F4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7593"/>
            <a:ext cx="3116237" cy="1750694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1F5E47B4-136D-9F46-20D7-9C944E4C2A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674" y="-102465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1809414E-12FD-241D-A6C5-E4250C2A105B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54195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largest lake in Ireland?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Lough </a:t>
            </a:r>
            <a:r>
              <a:rPr lang="en-US" sz="66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Neagh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7E2A775C-AEF4-9901-BB6B-8AC8C846F1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7593"/>
            <a:ext cx="3116237" cy="1750694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80729FF4-C3DB-E879-54DF-E55A39A2DF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674" y="-102465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1026D573-A491-3120-2EAB-2C82B3AEBD24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68513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8206680" cy="4464496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what date is St. Patrick’s Day celebrated?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March 17th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5F51DDA-2F54-DE01-B782-D800984EC0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7593"/>
            <a:ext cx="3116237" cy="1750694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B46E4E3B-A3B1-032C-2B95-C54E506B42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674" y="-102465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3CEBF31B-4899-F6B9-A13A-467312957D78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73605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major event started in 1845 in Ireland?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Great Famine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7015C01C-EDB3-4276-AD39-9B5779146E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7593"/>
            <a:ext cx="3116237" cy="1750694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D8EE3590-8F25-0056-84BA-255BB67569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674" y="-102465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8AC7D43E-694A-ABDC-E32D-D4034B090162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56929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392488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what name are the rivers Barrow,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Nore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Suir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known as?</a:t>
            </a:r>
          </a:p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Three Sisters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46557E3-05F2-7C14-635A-7DD0F6D2D3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7593"/>
            <a:ext cx="3116237" cy="1750694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06F1DB5E-2373-A49F-DD7C-A7B69ACD87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674" y="-102465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A137C038-A982-4728-2E08-0739C112E0F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6830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Cén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cluiche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imríonn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tú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camán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agus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0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sliotar</a:t>
            </a:r>
            <a:r>
              <a:rPr lang="en-US" sz="60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48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Iománaíocht</a:t>
            </a:r>
            <a:r>
              <a:rPr lang="en-US" sz="4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48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Camógaíocht</a:t>
            </a:r>
            <a:endParaRPr lang="en-US" sz="48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94893328-1C88-45C5-D678-5EB3FF4E3A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7593"/>
            <a:ext cx="3116237" cy="1750694"/>
          </a:xfrm>
          <a:prstGeom prst="rect">
            <a:avLst/>
          </a:prstGeom>
        </p:spPr>
      </p:pic>
      <p:pic>
        <p:nvPicPr>
          <p:cNvPr id="4" name="Picture 3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CDE307A6-BEB4-4681-CC15-394861DED4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674" y="-102465"/>
            <a:ext cx="3821503" cy="19107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882E2A0E-A61B-05CF-CFBF-8828DA0DB48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09199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1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What’s Irish and stays out all night?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Patty O’ Furniture!</a:t>
            </a:r>
            <a:endParaRPr lang="en-US" sz="6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B30AD430-CF5F-1A43-787D-E29E6BFF9B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0BC292-CB42-53BD-1DFC-A896B562236E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7459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3F506A8A-D2BF-6954-914F-814C8E32438F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7" name="Picture 6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D22500D5-B750-35B4-7F3C-E992EB3588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84784"/>
            <a:ext cx="5633497" cy="314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9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do the letters GAA stand for?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3D09C7E0-0785-CADF-8916-892E87B37A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64" y="-392249"/>
            <a:ext cx="4248472" cy="237344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544DEEE7-E0F7-6B8C-F222-B2D2FAED7943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56413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county is the current All-Ireland hurling champions?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0C22F760-ADE5-D198-60D4-645F30542D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313" y="-747702"/>
            <a:ext cx="5193374" cy="3019403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58C21218-AAA1-02D8-FB30-DB92F78A11EF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4527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name of the building in Dublin where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Dáil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Éireann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meets?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C2B05EC2-1BD6-1667-72A9-549717A7A6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64" y="-392249"/>
            <a:ext cx="4248472" cy="237344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16D03B1F-5040-6CEC-8222-1DBB6FD5586D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68591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Before the Euro (€)was introduced in 2002, what was the name of the currency of Ireland?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BBEB186A-EBE9-A978-2C17-168A4D150D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64" y="-392249"/>
            <a:ext cx="4248472" cy="237344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1D90D628-A88A-8AAC-3A24-CBC1101A282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68591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Salthill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66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Spiddal</a:t>
            </a:r>
            <a:r>
              <a:rPr lang="en-US" sz="6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are in what Irish county?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88F0ECB7-E9F6-4A37-0CE5-2B51A86169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64" y="-392249"/>
            <a:ext cx="4248472" cy="237344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5A192DCF-9810-215D-3977-8BB5EEE2D03B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68591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character did Irish actor Brendan Gleeson play in the Harry Potter films?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54E7F18E-C50B-2EF1-8821-D37820E3EC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64" y="-392249"/>
            <a:ext cx="4248472" cy="237344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47F5BDFE-E2F0-0C4B-D8F7-D505499E8B34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68591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Ceist</a:t>
            </a: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</a:p>
          <a:p>
            <a:pPr marL="0" indent="0">
              <a:buNone/>
            </a:pP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Ainmnigh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deartháir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Eily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agus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Peggy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 err="1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leabhar</a:t>
            </a: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“Under the Hawthorn Tree”?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D73B52B7-1DC5-39A1-F52B-4D9D0EDC73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64" y="-392249"/>
            <a:ext cx="4248472" cy="2373449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2F6883E7-B5D0-51A2-754D-439F45B748D2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68591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C3622E-11E8-979F-35B6-0508FD85BD3E}"/>
              </a:ext>
            </a:extLst>
          </p:cNvPr>
          <p:cNvSpPr txBox="1"/>
          <p:nvPr/>
        </p:nvSpPr>
        <p:spPr>
          <a:xfrm>
            <a:off x="24408" y="1166842"/>
            <a:ext cx="55277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9600" b="1" dirty="0">
                <a:ln w="19050">
                  <a:solidFill>
                    <a:schemeClr val="tx1"/>
                  </a:solidFill>
                </a:ln>
                <a:solidFill>
                  <a:srgbClr val="B4D11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to Check the Scores</a:t>
            </a:r>
          </a:p>
        </p:txBody>
      </p:sp>
    </p:spTree>
    <p:extLst>
      <p:ext uri="{BB962C8B-B14F-4D97-AF65-F5344CB8AC3E}">
        <p14:creationId xmlns:p14="http://schemas.microsoft.com/office/powerpoint/2010/main" val="363606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FA87574-B751-FBEB-C531-CD4489A6384C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2" name="Picture 1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295C5052-EAAF-4238-2C43-69D8555B1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3" y="1628800"/>
            <a:ext cx="8647194" cy="27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1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IE" sz="5400" dirty="0">
                <a:solidFill>
                  <a:srgbClr val="003300"/>
                </a:solidFill>
                <a:latin typeface="Comic Sans MS" pitchFamily="66" charset="0"/>
              </a:rPr>
              <a:t>What do you call a big Irish spider?</a:t>
            </a:r>
          </a:p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  <a:latin typeface="Comic Sans MS" pitchFamily="66" charset="0"/>
              </a:rPr>
              <a:t>Paddy Long Legs!</a:t>
            </a:r>
            <a:endParaRPr lang="en-US" sz="6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3" name="Picture 2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F73C3D18-B0B9-695F-B015-1ACF38F011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4" y="-422156"/>
            <a:ext cx="7534671" cy="243840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D8B7651-B695-D063-7367-C5DA65168BF6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09907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pic>
        <p:nvPicPr>
          <p:cNvPr id="6" name="Picture 5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C999C1BE-1E97-AFF8-2C52-46909C3881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27" y="764704"/>
            <a:ext cx="5570554" cy="3147206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A3296976-7E16-2E59-5A53-C90865C5B1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41" y="2694743"/>
            <a:ext cx="5893526" cy="2946763"/>
          </a:xfrm>
          <a:prstGeom prst="rect">
            <a:avLst/>
          </a:prstGeom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35784B72-768C-439B-C899-23995BDF6C17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76401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54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True or false, Ireland joined the EEC (now the EU) in 1973?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True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1328"/>
            <a:ext cx="1445337" cy="3661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FEAA0A-3F21-84B1-C02C-C6D37FE5E777}"/>
              </a:ext>
            </a:extLst>
          </p:cNvPr>
          <p:cNvSpPr txBox="1">
            <a:spLocks/>
          </p:cNvSpPr>
          <p:nvPr/>
        </p:nvSpPr>
        <p:spPr>
          <a:xfrm>
            <a:off x="5364088" y="6536251"/>
            <a:ext cx="3888432" cy="316004"/>
          </a:xfrm>
          <a:prstGeom prst="rect">
            <a:avLst/>
          </a:prstGeom>
        </p:spPr>
        <p:txBody>
          <a:bodyPr/>
          <a:lstStyle>
            <a:defPPr>
              <a:defRPr lang="en-I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 algn="ctr"/>
            <a:r>
              <a:rPr lang="en-IE" sz="1400" b="1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 Seomra Ranga 2024 www.seomraranga.com</a:t>
            </a:r>
          </a:p>
        </p:txBody>
      </p:sp>
      <p:pic>
        <p:nvPicPr>
          <p:cNvPr id="4" name="Picture 3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7FECAFF5-1CBB-8DA1-EE62-2FC7EB38E1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-20316"/>
            <a:ext cx="3198304" cy="1806952"/>
          </a:xfrm>
          <a:prstGeom prst="rect">
            <a:avLst/>
          </a:prstGeom>
        </p:spPr>
      </p:pic>
      <p:pic>
        <p:nvPicPr>
          <p:cNvPr id="7" name="Picture 6" descr="A green text with black background&#10;&#10;Description automatically generated">
            <a:extLst>
              <a:ext uri="{FF2B5EF4-FFF2-40B4-BE49-F238E27FC236}">
                <a16:creationId xmlns:a16="http://schemas.microsoft.com/office/drawing/2014/main" id="{B8F11F73-8DE6-6FAF-E054-147EC5F7BD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065" y="-92814"/>
            <a:ext cx="3821503" cy="191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63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patrick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stpatricks</Template>
  <TotalTime>2037</TotalTime>
  <Words>3767</Words>
  <Application>Microsoft Office PowerPoint</Application>
  <PresentationFormat>On-screen Show (4:3)</PresentationFormat>
  <Paragraphs>512</Paragraphs>
  <Slides>173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173</vt:i4>
      </vt:variant>
    </vt:vector>
  </HeadingPairs>
  <TitlesOfParts>
    <vt:vector size="179" baseType="lpstr">
      <vt:lpstr>Arial</vt:lpstr>
      <vt:lpstr>Calibri</vt:lpstr>
      <vt:lpstr>Comic Sans MS</vt:lpstr>
      <vt:lpstr>Times</vt:lpstr>
      <vt:lpstr>Trebuchet MS</vt:lpstr>
      <vt:lpstr>stpatricks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Hope you all enjoyed the quiz</vt:lpstr>
      <vt:lpstr>Happy St. Patrick’s Day!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St. Patrick’s Day Table Quiz</dc:title>
  <dc:subject>Template Ready</dc:subject>
  <dc:creator>Damien</dc:creator>
  <cp:keywords>St. Patricks, shamrock</cp:keywords>
  <cp:lastModifiedBy>Damien Quinn</cp:lastModifiedBy>
  <cp:revision>115</cp:revision>
  <dcterms:created xsi:type="dcterms:W3CDTF">2011-03-02T19:48:45Z</dcterms:created>
  <dcterms:modified xsi:type="dcterms:W3CDTF">2024-03-03T17:10:59Z</dcterms:modified>
  <cp:category>St. Patricks</cp:category>
</cp:coreProperties>
</file>