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57" r:id="rId9"/>
    <p:sldId id="311" r:id="rId10"/>
    <p:sldId id="312" r:id="rId11"/>
    <p:sldId id="313" r:id="rId12"/>
    <p:sldId id="314" r:id="rId13"/>
    <p:sldId id="315" r:id="rId14"/>
    <p:sldId id="316" r:id="rId15"/>
    <p:sldId id="275" r:id="rId16"/>
    <p:sldId id="276" r:id="rId17"/>
    <p:sldId id="258" r:id="rId18"/>
    <p:sldId id="317" r:id="rId19"/>
    <p:sldId id="318" r:id="rId20"/>
    <p:sldId id="319" r:id="rId21"/>
    <p:sldId id="320" r:id="rId22"/>
    <p:sldId id="321" r:id="rId23"/>
    <p:sldId id="322" r:id="rId24"/>
    <p:sldId id="277" r:id="rId25"/>
    <p:sldId id="278" r:id="rId26"/>
    <p:sldId id="374" r:id="rId27"/>
    <p:sldId id="368" r:id="rId28"/>
    <p:sldId id="369" r:id="rId29"/>
    <p:sldId id="370" r:id="rId30"/>
    <p:sldId id="371" r:id="rId31"/>
    <p:sldId id="372" r:id="rId32"/>
    <p:sldId id="373" r:id="rId33"/>
    <p:sldId id="279" r:id="rId34"/>
    <p:sldId id="280" r:id="rId35"/>
    <p:sldId id="259" r:id="rId36"/>
    <p:sldId id="323" r:id="rId37"/>
    <p:sldId id="324" r:id="rId38"/>
    <p:sldId id="325" r:id="rId39"/>
    <p:sldId id="326" r:id="rId40"/>
    <p:sldId id="327" r:id="rId41"/>
    <p:sldId id="328" r:id="rId42"/>
    <p:sldId id="281" r:id="rId43"/>
    <p:sldId id="282" r:id="rId44"/>
    <p:sldId id="375" r:id="rId45"/>
    <p:sldId id="376" r:id="rId46"/>
    <p:sldId id="377" r:id="rId47"/>
    <p:sldId id="378" r:id="rId48"/>
    <p:sldId id="379" r:id="rId49"/>
    <p:sldId id="380" r:id="rId50"/>
    <p:sldId id="381" r:id="rId51"/>
    <p:sldId id="283" r:id="rId52"/>
    <p:sldId id="284" r:id="rId53"/>
    <p:sldId id="260" r:id="rId54"/>
    <p:sldId id="329" r:id="rId55"/>
    <p:sldId id="330" r:id="rId56"/>
    <p:sldId id="331" r:id="rId57"/>
    <p:sldId id="332" r:id="rId58"/>
    <p:sldId id="333" r:id="rId59"/>
    <p:sldId id="334" r:id="rId60"/>
    <p:sldId id="285" r:id="rId61"/>
    <p:sldId id="286" r:id="rId62"/>
    <p:sldId id="382" r:id="rId63"/>
    <p:sldId id="383" r:id="rId64"/>
    <p:sldId id="384" r:id="rId65"/>
    <p:sldId id="385" r:id="rId66"/>
    <p:sldId id="386" r:id="rId67"/>
    <p:sldId id="387" r:id="rId68"/>
    <p:sldId id="388" r:id="rId69"/>
    <p:sldId id="287" r:id="rId70"/>
    <p:sldId id="288" r:id="rId71"/>
    <p:sldId id="365" r:id="rId72"/>
    <p:sldId id="261" r:id="rId73"/>
    <p:sldId id="335" r:id="rId74"/>
    <p:sldId id="336" r:id="rId75"/>
    <p:sldId id="337" r:id="rId76"/>
    <p:sldId id="338" r:id="rId77"/>
    <p:sldId id="339" r:id="rId78"/>
    <p:sldId id="340" r:id="rId79"/>
    <p:sldId id="289" r:id="rId80"/>
    <p:sldId id="290" r:id="rId81"/>
    <p:sldId id="389" r:id="rId82"/>
    <p:sldId id="390" r:id="rId83"/>
    <p:sldId id="391" r:id="rId84"/>
    <p:sldId id="392" r:id="rId85"/>
    <p:sldId id="393" r:id="rId86"/>
    <p:sldId id="394" r:id="rId87"/>
    <p:sldId id="395" r:id="rId88"/>
    <p:sldId id="291" r:id="rId89"/>
    <p:sldId id="292" r:id="rId90"/>
    <p:sldId id="262" r:id="rId91"/>
    <p:sldId id="341" r:id="rId92"/>
    <p:sldId id="342" r:id="rId93"/>
    <p:sldId id="343" r:id="rId94"/>
    <p:sldId id="344" r:id="rId95"/>
    <p:sldId id="345" r:id="rId96"/>
    <p:sldId id="346" r:id="rId97"/>
    <p:sldId id="293" r:id="rId98"/>
    <p:sldId id="294" r:id="rId99"/>
    <p:sldId id="396" r:id="rId100"/>
    <p:sldId id="397" r:id="rId101"/>
    <p:sldId id="398" r:id="rId102"/>
    <p:sldId id="399" r:id="rId103"/>
    <p:sldId id="400" r:id="rId104"/>
    <p:sldId id="401" r:id="rId105"/>
    <p:sldId id="402" r:id="rId106"/>
    <p:sldId id="295" r:id="rId107"/>
    <p:sldId id="296" r:id="rId108"/>
    <p:sldId id="366" r:id="rId109"/>
    <p:sldId id="263" r:id="rId110"/>
    <p:sldId id="347" r:id="rId111"/>
    <p:sldId id="348" r:id="rId112"/>
    <p:sldId id="349" r:id="rId113"/>
    <p:sldId id="350" r:id="rId114"/>
    <p:sldId id="351" r:id="rId115"/>
    <p:sldId id="352" r:id="rId116"/>
    <p:sldId id="297" r:id="rId117"/>
    <p:sldId id="298" r:id="rId118"/>
    <p:sldId id="403" r:id="rId119"/>
    <p:sldId id="404" r:id="rId120"/>
    <p:sldId id="405" r:id="rId121"/>
    <p:sldId id="406" r:id="rId122"/>
    <p:sldId id="407" r:id="rId123"/>
    <p:sldId id="408" r:id="rId124"/>
    <p:sldId id="409" r:id="rId125"/>
    <p:sldId id="299" r:id="rId126"/>
    <p:sldId id="300" r:id="rId127"/>
    <p:sldId id="264" r:id="rId128"/>
    <p:sldId id="353" r:id="rId129"/>
    <p:sldId id="354" r:id="rId130"/>
    <p:sldId id="355" r:id="rId131"/>
    <p:sldId id="356" r:id="rId132"/>
    <p:sldId id="357" r:id="rId133"/>
    <p:sldId id="358" r:id="rId134"/>
    <p:sldId id="301" r:id="rId135"/>
    <p:sldId id="302" r:id="rId136"/>
    <p:sldId id="410" r:id="rId137"/>
    <p:sldId id="411" r:id="rId138"/>
    <p:sldId id="412" r:id="rId139"/>
    <p:sldId id="413" r:id="rId140"/>
    <p:sldId id="414" r:id="rId141"/>
    <p:sldId id="415" r:id="rId142"/>
    <p:sldId id="416" r:id="rId143"/>
    <p:sldId id="303" r:id="rId144"/>
    <p:sldId id="304" r:id="rId145"/>
    <p:sldId id="417" r:id="rId146"/>
    <p:sldId id="418" r:id="rId147"/>
    <p:sldId id="419" r:id="rId148"/>
    <p:sldId id="420" r:id="rId149"/>
    <p:sldId id="421" r:id="rId150"/>
    <p:sldId id="422" r:id="rId151"/>
    <p:sldId id="423" r:id="rId152"/>
    <p:sldId id="305" r:id="rId153"/>
    <p:sldId id="306" r:id="rId154"/>
    <p:sldId id="367" r:id="rId155"/>
    <p:sldId id="265" r:id="rId156"/>
    <p:sldId id="359" r:id="rId157"/>
    <p:sldId id="360" r:id="rId158"/>
    <p:sldId id="361" r:id="rId159"/>
    <p:sldId id="362" r:id="rId160"/>
    <p:sldId id="363" r:id="rId161"/>
    <p:sldId id="364" r:id="rId162"/>
    <p:sldId id="307" r:id="rId163"/>
    <p:sldId id="308" r:id="rId164"/>
    <p:sldId id="424" r:id="rId165"/>
    <p:sldId id="425" r:id="rId166"/>
    <p:sldId id="426" r:id="rId167"/>
    <p:sldId id="427" r:id="rId168"/>
    <p:sldId id="428" r:id="rId169"/>
    <p:sldId id="429" r:id="rId170"/>
    <p:sldId id="430" r:id="rId171"/>
    <p:sldId id="309" r:id="rId172"/>
    <p:sldId id="310" r:id="rId173"/>
    <p:sldId id="431" r:id="rId174"/>
    <p:sldId id="432" r:id="rId175"/>
    <p:sldId id="433" r:id="rId176"/>
    <p:sldId id="266" r:id="rId177"/>
    <p:sldId id="268" r:id="rId17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C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6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71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theme" Target="theme/theme1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tableStyles" Target="tableStyles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viewProps" Target="viewProp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8023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6736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0706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8816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012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4355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9389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868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4290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7374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3019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6863E6-DF48-4FC0-873C-BC40A85ECC9D}" type="datetimeFigureOut">
              <a:rPr lang="en-IE" smtClean="0"/>
              <a:t>08/03/2024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8026E0A-1A1D-466C-988D-4CC01CEDF7E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81288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48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48.png"/><Relationship Id="rId4" Type="http://schemas.openxmlformats.org/officeDocument/2006/relationships/image" Target="../media/image49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48.png"/><Relationship Id="rId4" Type="http://schemas.openxmlformats.org/officeDocument/2006/relationships/image" Target="../media/image50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48.png"/><Relationship Id="rId4" Type="http://schemas.openxmlformats.org/officeDocument/2006/relationships/image" Target="../media/image51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48.png"/><Relationship Id="rId4" Type="http://schemas.openxmlformats.org/officeDocument/2006/relationships/image" Target="../media/image52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48.png"/><Relationship Id="rId4" Type="http://schemas.openxmlformats.org/officeDocument/2006/relationships/image" Target="../media/image53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16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6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6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66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66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16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8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8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58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58.png"/><Relationship Id="rId4" Type="http://schemas.openxmlformats.org/officeDocument/2006/relationships/image" Target="../media/image59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58.png"/><Relationship Id="rId4" Type="http://schemas.openxmlformats.org/officeDocument/2006/relationships/image" Target="../media/image60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58.png"/><Relationship Id="rId4" Type="http://schemas.openxmlformats.org/officeDocument/2006/relationships/image" Target="../media/image61.jpe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58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16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8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7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jpeg"/><Relationship Id="rId4" Type="http://schemas.openxmlformats.org/officeDocument/2006/relationships/image" Target="../media/image77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openxmlformats.org/officeDocument/2006/relationships/image" Target="../media/image77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openxmlformats.org/officeDocument/2006/relationships/image" Target="../media/image77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openxmlformats.org/officeDocument/2006/relationships/image" Target="../media/image16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27.png"/><Relationship Id="rId4" Type="http://schemas.openxmlformats.org/officeDocument/2006/relationships/image" Target="../media/image66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66.png"/><Relationship Id="rId4" Type="http://schemas.openxmlformats.org/officeDocument/2006/relationships/image" Target="../media/image7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66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66.png"/><Relationship Id="rId4" Type="http://schemas.openxmlformats.org/officeDocument/2006/relationships/image" Target="../media/image85.jpe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66.png"/><Relationship Id="rId4" Type="http://schemas.openxmlformats.org/officeDocument/2006/relationships/image" Target="../media/image72.jpe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png"/><Relationship Id="rId4" Type="http://schemas.openxmlformats.org/officeDocument/2006/relationships/image" Target="../media/image16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77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27.png"/><Relationship Id="rId4" Type="http://schemas.openxmlformats.org/officeDocument/2006/relationships/image" Target="../media/image77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77.png"/><Relationship Id="rId4" Type="http://schemas.openxmlformats.org/officeDocument/2006/relationships/image" Target="../media/image8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77.png"/><Relationship Id="rId4" Type="http://schemas.openxmlformats.org/officeDocument/2006/relationships/image" Target="../media/image81.jpe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77.png"/><Relationship Id="rId4" Type="http://schemas.openxmlformats.org/officeDocument/2006/relationships/image" Target="../media/image82.jpe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image" Target="../media/image16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png"/><Relationship Id="rId4" Type="http://schemas.openxmlformats.org/officeDocument/2006/relationships/image" Target="../media/image16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90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90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90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90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9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8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90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png"/><Relationship Id="rId4" Type="http://schemas.openxmlformats.org/officeDocument/2006/relationships/image" Target="../media/image16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hyperlink" Target="https://www.teacherspayteachers.com/Store/Clipartino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www.textgiraffe.com/" TargetMode="External"/><Relationship Id="rId12" Type="http://schemas.openxmlformats.org/officeDocument/2006/relationships/image" Target="../media/image9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11" Type="http://schemas.openxmlformats.org/officeDocument/2006/relationships/image" Target="../media/image98.png"/><Relationship Id="rId5" Type="http://schemas.openxmlformats.org/officeDocument/2006/relationships/image" Target="../media/image95.jpeg"/><Relationship Id="rId10" Type="http://schemas.openxmlformats.org/officeDocument/2006/relationships/hyperlink" Target="https://www.teacherspayteachers.com/Store/Creating4-The-Classroom" TargetMode="External"/><Relationship Id="rId4" Type="http://schemas.openxmlformats.org/officeDocument/2006/relationships/hyperlink" Target="https://depositphotos.com/" TargetMode="External"/><Relationship Id="rId9" Type="http://schemas.openxmlformats.org/officeDocument/2006/relationships/hyperlink" Target="https://www.teacherspayteachers.com/Store/Whimsy-Clips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27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8.png"/><Relationship Id="rId4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8.png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6.jpeg"/><Relationship Id="rId4" Type="http://schemas.openxmlformats.org/officeDocument/2006/relationships/image" Target="../media/image1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8.png"/><Relationship Id="rId4" Type="http://schemas.openxmlformats.org/officeDocument/2006/relationships/image" Target="../media/image2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8.png"/><Relationship Id="rId4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8.png"/><Relationship Id="rId4" Type="http://schemas.openxmlformats.org/officeDocument/2006/relationships/image" Target="../media/image2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3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3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1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1.png"/><Relationship Id="rId4" Type="http://schemas.openxmlformats.org/officeDocument/2006/relationships/image" Target="../media/image3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1.png"/><Relationship Id="rId4" Type="http://schemas.openxmlformats.org/officeDocument/2006/relationships/image" Target="../media/image3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27.png"/><Relationship Id="rId4" Type="http://schemas.openxmlformats.org/officeDocument/2006/relationships/image" Target="../media/image3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4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48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4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9.png"/><Relationship Id="rId4" Type="http://schemas.openxmlformats.org/officeDocument/2006/relationships/image" Target="../media/image41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9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9.png"/><Relationship Id="rId4" Type="http://schemas.openxmlformats.org/officeDocument/2006/relationships/image" Target="../media/image42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1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8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8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58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1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273FA1F-0CA2-188E-681B-1C24A33CAE7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230" y="288984"/>
            <a:ext cx="4218441" cy="243840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94E9DDAC-9CC3-09CC-1A0F-08546FD7497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856" y="3552355"/>
            <a:ext cx="7510287" cy="2438405"/>
          </a:xfrm>
          <a:prstGeom prst="rect">
            <a:avLst/>
          </a:prstGeom>
        </p:spPr>
      </p:pic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11" name="Picture 10" descr="A green orange and white text&#10;&#10;Description automatically generated">
            <a:extLst>
              <a:ext uri="{FF2B5EF4-FFF2-40B4-BE49-F238E27FC236}">
                <a16:creationId xmlns:a16="http://schemas.microsoft.com/office/drawing/2014/main" id="{3D023DDB-A48B-0E80-261A-208BFAAEA5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3238" y="1689344"/>
            <a:ext cx="7205347" cy="269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8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A5FAE2C-E7C6-F307-CA42-8B80C01D6E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4615" y="435635"/>
            <a:ext cx="2674770" cy="1725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35170" y="2161293"/>
            <a:ext cx="506370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luach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liathróid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glas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gcluiche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snúcair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pool balls on a green table&#10;&#10;Description automatically generated">
            <a:extLst>
              <a:ext uri="{FF2B5EF4-FFF2-40B4-BE49-F238E27FC236}">
                <a16:creationId xmlns:a16="http://schemas.microsoft.com/office/drawing/2014/main" id="{E5F13299-A969-41FF-FA2F-2BD31784BC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644" t="15185" r="15719" b="17424"/>
          <a:stretch/>
        </p:blipFill>
        <p:spPr>
          <a:xfrm>
            <a:off x="6098875" y="2484408"/>
            <a:ext cx="2156603" cy="226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scéal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Cinderella,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deirfiúr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aici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B3E172BB-360A-0AD2-FDC7-C6E3042A6E8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37994"/>
            <a:ext cx="2850208" cy="1792584"/>
          </a:xfrm>
          <a:prstGeom prst="rect">
            <a:avLst/>
          </a:prstGeom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BC376C1-A418-139A-BAB6-6C7AA294E0C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71F9A2-4C95-E943-D207-A2C58964DAA1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(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Beirt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951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6602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itheann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samhradh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6" name="Picture 5" descr="A green ice cream cone&#10;&#10;Description automatically generated">
            <a:extLst>
              <a:ext uri="{FF2B5EF4-FFF2-40B4-BE49-F238E27FC236}">
                <a16:creationId xmlns:a16="http://schemas.microsoft.com/office/drawing/2014/main" id="{E0975717-A825-32F8-D29B-7DBADFA937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4172" y="1747926"/>
            <a:ext cx="2274056" cy="3695341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4446AFA4-0B1D-1B72-EDF4-C149D7212CB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37994"/>
            <a:ext cx="2850208" cy="179258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CA8C214E-CF8C-009A-B112-9A83A90C062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DD45AE-5D65-6449-356C-09B43E3CD5D5}"/>
              </a:ext>
            </a:extLst>
          </p:cNvPr>
          <p:cNvSpPr txBox="1"/>
          <p:nvPr/>
        </p:nvSpPr>
        <p:spPr>
          <a:xfrm>
            <a:off x="1773551" y="4851987"/>
            <a:ext cx="52656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Uachtar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Reoite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00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42959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t-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bhfeithicil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feirme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red tractor with black wheels&#10;&#10;Description automatically generated">
            <a:extLst>
              <a:ext uri="{FF2B5EF4-FFF2-40B4-BE49-F238E27FC236}">
                <a16:creationId xmlns:a16="http://schemas.microsoft.com/office/drawing/2014/main" id="{1F6DCA7A-73D6-5274-F4E2-8F020BAFEF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917" y="2566387"/>
            <a:ext cx="2632692" cy="2329132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E6EE8169-1CDF-3BFE-C1A9-0381AE61102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37994"/>
            <a:ext cx="2850208" cy="1792584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03710376-FB30-DFDE-735A-D5BCDDE8C76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AF2960-231C-B981-8A41-079025B45F3C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Tarracóir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2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38732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chónaí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teach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white house with a fountain in front of it&#10;&#10;Description automatically generated">
            <a:extLst>
              <a:ext uri="{FF2B5EF4-FFF2-40B4-BE49-F238E27FC236}">
                <a16:creationId xmlns:a16="http://schemas.microsoft.com/office/drawing/2014/main" id="{6AAB0D71-ADC2-8A8D-AEEA-3419853C41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3871" y="2502434"/>
            <a:ext cx="2932981" cy="196340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5D12A5E6-0FB6-1520-1CB5-50C5810523A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37994"/>
            <a:ext cx="2850208" cy="179258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D208EAE9-9972-509F-39DA-EBA9FA44C39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CB6BF3B-B95B-0187-6DFA-61F5F0828473}"/>
              </a:ext>
            </a:extLst>
          </p:cNvPr>
          <p:cNvSpPr txBox="1"/>
          <p:nvPr/>
        </p:nvSpPr>
        <p:spPr>
          <a:xfrm>
            <a:off x="2846717" y="4851987"/>
            <a:ext cx="32780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Joe Biden</a:t>
            </a:r>
          </a:p>
        </p:txBody>
      </p:sp>
    </p:spTree>
    <p:extLst>
      <p:ext uri="{BB962C8B-B14F-4D97-AF65-F5344CB8AC3E}">
        <p14:creationId xmlns:p14="http://schemas.microsoft.com/office/powerpoint/2010/main" val="377379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138684" y="1979173"/>
            <a:ext cx="46151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sort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bláthanna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iad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plúiríní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sneachta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tiúilipí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nó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lusanna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chromchinn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7" descr="A field of tulips with yellow and red flowers&#10;&#10;Description automatically generated">
            <a:extLst>
              <a:ext uri="{FF2B5EF4-FFF2-40B4-BE49-F238E27FC236}">
                <a16:creationId xmlns:a16="http://schemas.microsoft.com/office/drawing/2014/main" id="{83DB71C8-C511-26B8-42ED-74F7FABA9A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7817" y="2649327"/>
            <a:ext cx="2678265" cy="1792888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2271C1F4-D748-2A66-0A20-0245051334F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37994"/>
            <a:ext cx="2850208" cy="1792584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009A6596-5583-0CD6-2055-17EF0179C7E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DE0F50D-4CE9-D322-B01F-E7475794A0E4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Tiúilipí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63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35863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clár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teilifíse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2050" name="Picture 2" descr="Ireland's Fittest Family – Season 11 is back with a new presenter, new  coach, and thrilling challenges – About RTÉ">
            <a:extLst>
              <a:ext uri="{FF2B5EF4-FFF2-40B4-BE49-F238E27FC236}">
                <a16:creationId xmlns:a16="http://schemas.microsoft.com/office/drawing/2014/main" id="{CA7D719E-5F10-77E1-9366-40DABC7F3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0297" y="2336320"/>
            <a:ext cx="3369432" cy="210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833F5532-24AA-5A75-FAC6-FB85342131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37994"/>
            <a:ext cx="2850208" cy="1792584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0F67B645-38D6-AE75-F10A-F37AB126907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1D781C-8D1F-279C-EC59-BD53EBA6D2F7}"/>
              </a:ext>
            </a:extLst>
          </p:cNvPr>
          <p:cNvSpPr txBox="1"/>
          <p:nvPr/>
        </p:nvSpPr>
        <p:spPr>
          <a:xfrm>
            <a:off x="871269" y="4851987"/>
            <a:ext cx="73784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Ireland’s Fittest Family</a:t>
            </a:r>
          </a:p>
        </p:txBody>
      </p:sp>
    </p:spTree>
    <p:extLst>
      <p:ext uri="{BB962C8B-B14F-4D97-AF65-F5344CB8AC3E}">
        <p14:creationId xmlns:p14="http://schemas.microsoft.com/office/powerpoint/2010/main" val="135598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B76F0AC1-5F83-6574-7C49-FCE38D82E4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9070" y="3495065"/>
            <a:ext cx="5465860" cy="292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35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3F3D74C9-F2F7-966D-927A-ECF50A174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9955" y="380997"/>
            <a:ext cx="3384089" cy="180967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3029F2-B343-9A1F-26D4-A818B3B29DFD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t-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bhí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chéad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bleachtaire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leictreach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276BD8-0DFD-B3CA-9A02-0C95FDE0E00B}"/>
              </a:ext>
            </a:extLst>
          </p:cNvPr>
          <p:cNvSpPr txBox="1"/>
          <p:nvPr/>
        </p:nvSpPr>
        <p:spPr>
          <a:xfrm>
            <a:off x="1802922" y="4851987"/>
            <a:ext cx="5546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Sherlock Ohms!!</a:t>
            </a:r>
          </a:p>
        </p:txBody>
      </p:sp>
    </p:spTree>
    <p:extLst>
      <p:ext uri="{BB962C8B-B14F-4D97-AF65-F5344CB8AC3E}">
        <p14:creationId xmlns:p14="http://schemas.microsoft.com/office/powerpoint/2010/main" val="182461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E82291-0E6F-1A95-69DA-AC0663D6868D}"/>
              </a:ext>
            </a:extLst>
          </p:cNvPr>
          <p:cNvSpPr txBox="1">
            <a:spLocks/>
          </p:cNvSpPr>
          <p:nvPr/>
        </p:nvSpPr>
        <p:spPr>
          <a:xfrm>
            <a:off x="948905" y="697874"/>
            <a:ext cx="7246190" cy="3485036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Déan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Seiceáil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Scór</a:t>
            </a:r>
            <a:endParaRPr lang="en-IE" sz="11000" b="1" dirty="0">
              <a:ln w="19050"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20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61E8CE86-ABD0-78DC-1CE3-6515B984C9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9" name="Picture 8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C88CE6B6-D280-8510-7B10-1C815215DC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78195F7-5FCA-5276-A385-481D8F5F6E2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553" y="3429000"/>
            <a:ext cx="4800893" cy="300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0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A5FAE2C-E7C6-F307-CA42-8B80C01D6E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4615" y="435635"/>
            <a:ext cx="2674770" cy="1725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Scríobh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uimhir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míle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seacht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gcéad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caoga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naoi.</a:t>
            </a:r>
          </a:p>
        </p:txBody>
      </p:sp>
    </p:spTree>
    <p:extLst>
      <p:ext uri="{BB962C8B-B14F-4D97-AF65-F5344CB8AC3E}">
        <p14:creationId xmlns:p14="http://schemas.microsoft.com/office/powerpoint/2010/main" val="246346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841059" y="2152666"/>
            <a:ext cx="497744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Nuair a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meascann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dath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glas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agus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dath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oráiste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dath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fhaigheann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FD531B66-0ECE-0CA4-5E57-2992734FFF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214" y="401128"/>
            <a:ext cx="3159571" cy="197473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015DFE8-CAFE-09E6-E691-C459D9F5E784}"/>
              </a:ext>
            </a:extLst>
          </p:cNvPr>
          <p:cNvGrpSpPr/>
          <p:nvPr/>
        </p:nvGrpSpPr>
        <p:grpSpPr>
          <a:xfrm>
            <a:off x="5667841" y="2572429"/>
            <a:ext cx="2846717" cy="1909713"/>
            <a:chOff x="5276015" y="1539887"/>
            <a:chExt cx="4144030" cy="2780013"/>
          </a:xfrm>
        </p:grpSpPr>
        <p:pic>
          <p:nvPicPr>
            <p:cNvPr id="6" name="Picture 5" descr="A green leaf with a black background&#10;&#10;Description automatically generated">
              <a:extLst>
                <a:ext uri="{FF2B5EF4-FFF2-40B4-BE49-F238E27FC236}">
                  <a16:creationId xmlns:a16="http://schemas.microsoft.com/office/drawing/2014/main" id="{BECFE919-9845-1319-35ED-A58D4ED6A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76015" y="2619584"/>
              <a:ext cx="3761117" cy="1700316"/>
            </a:xfrm>
            <a:prstGeom prst="rect">
              <a:avLst/>
            </a:prstGeom>
          </p:spPr>
        </p:pic>
        <p:pic>
          <p:nvPicPr>
            <p:cNvPr id="7" name="Picture 6" descr="A orange paint smear on a black background&#10;&#10;Description automatically generated">
              <a:extLst>
                <a:ext uri="{FF2B5EF4-FFF2-40B4-BE49-F238E27FC236}">
                  <a16:creationId xmlns:a16="http://schemas.microsoft.com/office/drawing/2014/main" id="{D102A743-A16D-4286-A93E-4C7EDD6936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58928" y="1539887"/>
              <a:ext cx="3761117" cy="2520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326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72661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____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gcailín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7EF54E2C-54B1-3055-4AD5-6BCB46ADFD6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214" y="401128"/>
            <a:ext cx="3159571" cy="1974731"/>
          </a:xfrm>
          <a:prstGeom prst="rect">
            <a:avLst/>
          </a:prstGeom>
        </p:spPr>
      </p:pic>
      <p:pic>
        <p:nvPicPr>
          <p:cNvPr id="7" name="Picture 6" descr="A young child yawning with his hand to his mouth&#10;&#10;Description automatically generated">
            <a:extLst>
              <a:ext uri="{FF2B5EF4-FFF2-40B4-BE49-F238E27FC236}">
                <a16:creationId xmlns:a16="http://schemas.microsoft.com/office/drawing/2014/main" id="{8357809E-2B5E-12E3-BA80-C720C57A9D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79" t="8343" r="37075"/>
          <a:stretch/>
        </p:blipFill>
        <p:spPr>
          <a:xfrm>
            <a:off x="5599455" y="1957814"/>
            <a:ext cx="2250581" cy="334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4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3815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bhfuil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buachaill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10964423-67B4-3142-0738-78B23721E74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214" y="401128"/>
            <a:ext cx="3159571" cy="1974731"/>
          </a:xfrm>
          <a:prstGeom prst="rect">
            <a:avLst/>
          </a:prstGeom>
        </p:spPr>
      </p:pic>
      <p:pic>
        <p:nvPicPr>
          <p:cNvPr id="6" name="Picture 5" descr="A person cutting a child's hair&#10;&#10;Description automatically generated">
            <a:extLst>
              <a:ext uri="{FF2B5EF4-FFF2-40B4-BE49-F238E27FC236}">
                <a16:creationId xmlns:a16="http://schemas.microsoft.com/office/drawing/2014/main" id="{0AB5168C-E716-76F1-FCF7-559876190E3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985" y="2161293"/>
            <a:ext cx="3381556" cy="221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12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é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fíorainm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007?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F51A0A58-D4CD-468C-C618-90CF2CA7D29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214" y="401128"/>
            <a:ext cx="3159571" cy="197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85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27007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luach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uimhir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Rómhánach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9ECE360F-825D-6B26-1346-94CFB9CBDB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214" y="401128"/>
            <a:ext cx="3159571" cy="1974731"/>
          </a:xfrm>
          <a:prstGeom prst="rect">
            <a:avLst/>
          </a:prstGeom>
        </p:spPr>
      </p:pic>
      <p:pic>
        <p:nvPicPr>
          <p:cNvPr id="6" name="Picture 5" descr="A silver metal letters on a white background&#10;&#10;Description automatically generated">
            <a:extLst>
              <a:ext uri="{FF2B5EF4-FFF2-40B4-BE49-F238E27FC236}">
                <a16:creationId xmlns:a16="http://schemas.microsoft.com/office/drawing/2014/main" id="{1D86727E-C621-9ECF-C06E-C4B88AD16D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4528" y="3484353"/>
            <a:ext cx="3321170" cy="166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8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2700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tír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Aontas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Eorpach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A8B04905-6CE6-8895-1907-FBF8F260FA7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214" y="401128"/>
            <a:ext cx="3159571" cy="1974731"/>
          </a:xfrm>
          <a:prstGeom prst="rect">
            <a:avLst/>
          </a:prstGeom>
        </p:spPr>
      </p:pic>
      <p:pic>
        <p:nvPicPr>
          <p:cNvPr id="6" name="Picture 5" descr="A blue flag with yellow stars&#10;&#10;Description automatically generated">
            <a:extLst>
              <a:ext uri="{FF2B5EF4-FFF2-40B4-BE49-F238E27FC236}">
                <a16:creationId xmlns:a16="http://schemas.microsoft.com/office/drawing/2014/main" id="{2AD5D0C0-E13D-196F-36CF-517F9EE53E0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741" y="2620544"/>
            <a:ext cx="2889848" cy="192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2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2" name="Picture 1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A38CE2EB-129A-7CB6-7FFF-A7B303DA69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0698" y="3184582"/>
            <a:ext cx="5757779" cy="298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77B6A7CC-5275-F1D7-9AF2-6FE342900D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6803" y="432756"/>
            <a:ext cx="3090393" cy="16012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AEEE6E-AF9E-B11B-63C3-DB7E1EA683F6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fáth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thaistil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Mickey Mouse go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dtí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Spás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1C378D-6F7D-B3C7-4BD7-2CCD27C09043}"/>
              </a:ext>
            </a:extLst>
          </p:cNvPr>
          <p:cNvSpPr txBox="1"/>
          <p:nvPr/>
        </p:nvSpPr>
        <p:spPr>
          <a:xfrm>
            <a:off x="1026544" y="4851987"/>
            <a:ext cx="7289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Bhí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lorg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Plútón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160192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8A27A288-904E-A8E6-020F-9432869EDD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9613" y="1821621"/>
            <a:ext cx="5344773" cy="3319735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61E8CE86-ABD0-78DC-1CE3-6515B984C9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9" name="Picture 8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C88CE6B6-D280-8510-7B10-1C815215DC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D774ACAE-B8EE-29F7-60C0-FCC06AC62DC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231" y="3685451"/>
            <a:ext cx="4157019" cy="273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4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í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príomhchathair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Spáinne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52160E15-B1A1-8C98-6B80-8DD8E80DD7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81463"/>
            <a:ext cx="2784821" cy="1729703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158E98CE-D235-B2BF-0920-DD216D6091C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CBEFFE-DA75-A8DE-09C4-E55F45732466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Madrid</a:t>
            </a:r>
          </a:p>
        </p:txBody>
      </p:sp>
    </p:spTree>
    <p:extLst>
      <p:ext uri="{BB962C8B-B14F-4D97-AF65-F5344CB8AC3E}">
        <p14:creationId xmlns:p14="http://schemas.microsoft.com/office/powerpoint/2010/main" val="59545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A5FAE2C-E7C6-F307-CA42-8B80C01D6E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4615" y="435635"/>
            <a:ext cx="2674770" cy="1725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35169" y="2100908"/>
            <a:ext cx="412342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 an scannán seo:</a:t>
            </a:r>
          </a:p>
        </p:txBody>
      </p:sp>
      <p:pic>
        <p:nvPicPr>
          <p:cNvPr id="1026" name="Picture 2" descr="Puss in Boots 2 | Release date, cast and how to watch | Radio Times">
            <a:extLst>
              <a:ext uri="{FF2B5EF4-FFF2-40B4-BE49-F238E27FC236}">
                <a16:creationId xmlns:a16="http://schemas.microsoft.com/office/drawing/2014/main" id="{CD7B6C8C-D6D0-4DF0-09A3-55871AD1E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8596" y="2392961"/>
            <a:ext cx="3104881" cy="2072077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02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Agam,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agat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aige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aici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againn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agaibh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____?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E09B888E-3007-58E0-43A0-E7FE3688DB3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81463"/>
            <a:ext cx="2784821" cy="1729703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1B613BCD-5ECF-B3D8-EC1B-C7FC3A36859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D80594-F8E7-559C-BE65-AF9D9B6C652D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Acu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6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657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t-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ainmhí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fox standing in the grass&#10;&#10;Description automatically generated">
            <a:extLst>
              <a:ext uri="{FF2B5EF4-FFF2-40B4-BE49-F238E27FC236}">
                <a16:creationId xmlns:a16="http://schemas.microsoft.com/office/drawing/2014/main" id="{772CCD57-1F99-BBA0-7543-14939AF518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299" y="2431366"/>
            <a:ext cx="3329794" cy="2213959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9599C21F-D68E-9576-5514-D486E62BBFD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81463"/>
            <a:ext cx="2784821" cy="1729703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03BFC86-8FDB-B2BF-2D84-2523622BAD3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BFF3A7-03F2-F946-C198-9DDC9BDD32BA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Sionnach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55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433046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é an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dáta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seachtain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ndiaidh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dáta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AF863CB-68B0-842E-B31D-BF20819AC0A2}"/>
              </a:ext>
            </a:extLst>
          </p:cNvPr>
          <p:cNvGrpSpPr/>
          <p:nvPr/>
        </p:nvGrpSpPr>
        <p:grpSpPr>
          <a:xfrm>
            <a:off x="5799895" y="2402485"/>
            <a:ext cx="2050143" cy="2656936"/>
            <a:chOff x="5799895" y="2402485"/>
            <a:chExt cx="2050143" cy="2656936"/>
          </a:xfrm>
        </p:grpSpPr>
        <p:pic>
          <p:nvPicPr>
            <p:cNvPr id="6" name="Picture 5" descr="A red and white calendar with a date and a number&#10;&#10;Description automatically generated">
              <a:extLst>
                <a:ext uri="{FF2B5EF4-FFF2-40B4-BE49-F238E27FC236}">
                  <a16:creationId xmlns:a16="http://schemas.microsoft.com/office/drawing/2014/main" id="{48AF9CD9-3A1B-419E-B8E6-75F4719AB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99895" y="2402485"/>
              <a:ext cx="2050143" cy="2656936"/>
            </a:xfrm>
            <a:prstGeom prst="rect">
              <a:avLst/>
            </a:prstGeom>
          </p:spPr>
        </p:pic>
        <p:sp>
          <p:nvSpPr>
            <p:cNvPr id="7" name="Rectangle: Diagonal Corners Rounded 6">
              <a:extLst>
                <a:ext uri="{FF2B5EF4-FFF2-40B4-BE49-F238E27FC236}">
                  <a16:creationId xmlns:a16="http://schemas.microsoft.com/office/drawing/2014/main" id="{DDA79F68-D5E4-EEFC-FD70-DB8D7B84E70C}"/>
                </a:ext>
              </a:extLst>
            </p:cNvPr>
            <p:cNvSpPr/>
            <p:nvPr/>
          </p:nvSpPr>
          <p:spPr>
            <a:xfrm rot="19859514">
              <a:off x="6901132" y="2780358"/>
              <a:ext cx="250166" cy="112143"/>
            </a:xfrm>
            <a:prstGeom prst="round2Diag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F3CF2078-ACD9-C760-D159-32492AD9EBD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81463"/>
            <a:ext cx="2784821" cy="1729703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C79BC7FC-25F0-7D69-500B-CD505763964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58E44AB-58DB-C4DA-CDDC-3B5C2354EB1A}"/>
              </a:ext>
            </a:extLst>
          </p:cNvPr>
          <p:cNvSpPr txBox="1"/>
          <p:nvPr/>
        </p:nvSpPr>
        <p:spPr>
          <a:xfrm>
            <a:off x="2935361" y="4851987"/>
            <a:ext cx="3370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Aibreán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271991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42959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captaen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foireann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sacair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hÉireann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074" name="Picture 2" descr="Katie McCabe interview: 'It's important to have characters, you don't want  a team of robots' – The Irish Times">
            <a:extLst>
              <a:ext uri="{FF2B5EF4-FFF2-40B4-BE49-F238E27FC236}">
                <a16:creationId xmlns:a16="http://schemas.microsoft.com/office/drawing/2014/main" id="{9396C904-B37C-87EF-B53B-299EB55CC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3309" y="2323520"/>
            <a:ext cx="2475781" cy="2475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3459F42C-6971-2351-03C5-62E660FBB39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81463"/>
            <a:ext cx="2784821" cy="1729703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F5B546E-498B-84C6-B0D3-681AD6ED179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CFB655D-ECEF-0F69-E247-13D6C60E9839}"/>
              </a:ext>
            </a:extLst>
          </p:cNvPr>
          <p:cNvSpPr txBox="1"/>
          <p:nvPr/>
        </p:nvSpPr>
        <p:spPr>
          <a:xfrm>
            <a:off x="2303254" y="4851987"/>
            <a:ext cx="4753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Katie Mc Cabe</a:t>
            </a:r>
          </a:p>
        </p:txBody>
      </p:sp>
    </p:spTree>
    <p:extLst>
      <p:ext uri="{BB962C8B-B14F-4D97-AF65-F5344CB8AC3E}">
        <p14:creationId xmlns:p14="http://schemas.microsoft.com/office/powerpoint/2010/main" val="343150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Fíor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nó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bréagach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níl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aon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cósta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 Co.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Lú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20D03B0E-929E-C063-54C7-E6E08958124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81463"/>
            <a:ext cx="2784821" cy="1729703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0A1069EC-015B-6219-00CA-C00CC89AB78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1511554-E3AB-E56A-EA78-3A33A5BB34E2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Bréagach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17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5" name="Picture 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1C970DD1-AEF1-FB5E-908E-F8F50C8C00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5277" y="3398806"/>
            <a:ext cx="5813447" cy="304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9511766C-4678-5AC6-6259-ECB8B64F12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8803" y="484514"/>
            <a:ext cx="3126393" cy="163685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184324-1A14-4BB9-8FFF-5EAC7EE0363E}"/>
              </a:ext>
            </a:extLst>
          </p:cNvPr>
          <p:cNvSpPr txBox="1"/>
          <p:nvPr/>
        </p:nvSpPr>
        <p:spPr>
          <a:xfrm>
            <a:off x="1293962" y="2161293"/>
            <a:ext cx="6659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fáth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go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raibh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bhó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caillte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933AC4-391A-C1C7-8539-05E0E4385476}"/>
              </a:ext>
            </a:extLst>
          </p:cNvPr>
          <p:cNvSpPr txBox="1"/>
          <p:nvPr/>
        </p:nvSpPr>
        <p:spPr>
          <a:xfrm>
            <a:off x="715414" y="3991345"/>
            <a:ext cx="75573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d’imigh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amúúúú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154108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61E8CE86-ABD0-78DC-1CE3-6515B984C9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9" name="Picture 8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C88CE6B6-D280-8510-7B10-1C815215DC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FC481942-7852-D43F-ED99-85A7D5BE7ED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5118" y="3132823"/>
            <a:ext cx="5013764" cy="313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7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77837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mbíonn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Fhéile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Vailintín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3D1E1D52-1439-A65E-D42D-963DA4F2642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464" y="462976"/>
            <a:ext cx="2895071" cy="1809420"/>
          </a:xfrm>
          <a:prstGeom prst="rect">
            <a:avLst/>
          </a:prstGeom>
        </p:spPr>
      </p:pic>
      <p:pic>
        <p:nvPicPr>
          <p:cNvPr id="6" name="Picture 5" descr="A couple of red hearts with white teeth&#10;&#10;Description automatically generated">
            <a:extLst>
              <a:ext uri="{FF2B5EF4-FFF2-40B4-BE49-F238E27FC236}">
                <a16:creationId xmlns:a16="http://schemas.microsoft.com/office/drawing/2014/main" id="{B49BE421-43A5-31B1-1594-17D8537CF1E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952" y="2436871"/>
            <a:ext cx="3697633" cy="277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1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contae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Éirinn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bhfuil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Lí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44BB2FD6-13A8-12C0-5034-4F8DC231C80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464" y="462976"/>
            <a:ext cx="2895071" cy="180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07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A5FAE2C-E7C6-F307-CA42-8B80C01D6E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4615" y="435635"/>
            <a:ext cx="2674770" cy="1725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923028" y="1851078"/>
            <a:ext cx="42700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hé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láithreoir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nua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Late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Late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Show?</a:t>
            </a:r>
          </a:p>
        </p:txBody>
      </p:sp>
      <p:pic>
        <p:nvPicPr>
          <p:cNvPr id="2050" name="Picture 2" descr="Patrick Kielty is 'really chuffed' with guest line-up for first Late Late  Show">
            <a:extLst>
              <a:ext uri="{FF2B5EF4-FFF2-40B4-BE49-F238E27FC236}">
                <a16:creationId xmlns:a16="http://schemas.microsoft.com/office/drawing/2014/main" id="{39626366-4D44-BD2D-06FE-E0C27A0490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189" t="18243" r="16132"/>
          <a:stretch/>
        </p:blipFill>
        <p:spPr bwMode="auto">
          <a:xfrm>
            <a:off x="5307169" y="1940944"/>
            <a:ext cx="3017322" cy="344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86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89980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seomra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teach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fheiceann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tolg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de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ghnáth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A04DF834-7CAF-816E-72F2-69519939A92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464" y="462976"/>
            <a:ext cx="2895071" cy="1809420"/>
          </a:xfrm>
          <a:prstGeom prst="rect">
            <a:avLst/>
          </a:prstGeom>
        </p:spPr>
      </p:pic>
      <p:pic>
        <p:nvPicPr>
          <p:cNvPr id="6" name="Picture 5" descr="A couch with pillows on it&#10;&#10;Description automatically generated">
            <a:extLst>
              <a:ext uri="{FF2B5EF4-FFF2-40B4-BE49-F238E27FC236}">
                <a16:creationId xmlns:a16="http://schemas.microsoft.com/office/drawing/2014/main" id="{D58B805F-590D-8647-39F1-BECEEC0D92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0560" y="2272396"/>
            <a:ext cx="3388025" cy="225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4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8434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duine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phictiúr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2EEA8C2C-5D8A-4ACE-4130-8E4A8F9AD8A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464" y="462976"/>
            <a:ext cx="2895071" cy="1809420"/>
          </a:xfrm>
          <a:prstGeom prst="rect">
            <a:avLst/>
          </a:prstGeom>
        </p:spPr>
      </p:pic>
      <p:pic>
        <p:nvPicPr>
          <p:cNvPr id="6" name="Picture 5" descr="A group of kids standing in a line holding a football ball&#10;&#10;Description automatically generated">
            <a:extLst>
              <a:ext uri="{FF2B5EF4-FFF2-40B4-BE49-F238E27FC236}">
                <a16:creationId xmlns:a16="http://schemas.microsoft.com/office/drawing/2014/main" id="{70BBB304-8A8A-A256-3051-41D24214C1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5458" y="2440337"/>
            <a:ext cx="2962767" cy="197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1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6230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sport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á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imirt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gcailín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61DC83E-3DEB-AB6F-221D-8C52FB85A4F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464" y="462976"/>
            <a:ext cx="2895071" cy="1809420"/>
          </a:xfrm>
          <a:prstGeom prst="rect">
            <a:avLst/>
          </a:prstGeom>
        </p:spPr>
      </p:pic>
      <p:pic>
        <p:nvPicPr>
          <p:cNvPr id="6" name="Picture 5" descr="A child playing tennis on a tennis court&#10;&#10;Description automatically generated">
            <a:extLst>
              <a:ext uri="{FF2B5EF4-FFF2-40B4-BE49-F238E27FC236}">
                <a16:creationId xmlns:a16="http://schemas.microsoft.com/office/drawing/2014/main" id="{BB205E04-B2B0-B658-8DE5-B1CE67F8F9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7054" y="2161293"/>
            <a:ext cx="3390184" cy="225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22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84316" y="2182505"/>
            <a:ext cx="408029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glúin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 cur ____?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D7FABC0-5D13-103D-997A-D0B07514338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464" y="462976"/>
            <a:ext cx="2895071" cy="1809420"/>
          </a:xfrm>
          <a:prstGeom prst="rect">
            <a:avLst/>
          </a:prstGeom>
        </p:spPr>
      </p:pic>
      <p:pic>
        <p:nvPicPr>
          <p:cNvPr id="6" name="Picture 5" descr="A person's hand putting a wound on a knee&#10;&#10;Description automatically generated">
            <a:extLst>
              <a:ext uri="{FF2B5EF4-FFF2-40B4-BE49-F238E27FC236}">
                <a16:creationId xmlns:a16="http://schemas.microsoft.com/office/drawing/2014/main" id="{990BA44E-B319-0FC5-78C1-F2B15840EB6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4961" y="2272395"/>
            <a:ext cx="3044969" cy="203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41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2" name="Picture 1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8482BF7E-9A75-4B3F-9374-EE757D28C8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723" y="3150076"/>
            <a:ext cx="5854554" cy="3017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95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ACDE7B20-0E81-C162-96F2-FF8C356C34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2798" y="441383"/>
            <a:ext cx="2958404" cy="15249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8AA216-2C6F-FC74-7C6B-4AF55B16644C}"/>
              </a:ext>
            </a:extLst>
          </p:cNvPr>
          <p:cNvSpPr txBox="1"/>
          <p:nvPr/>
        </p:nvSpPr>
        <p:spPr>
          <a:xfrm>
            <a:off x="1293962" y="2161293"/>
            <a:ext cx="66595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a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ghlaonn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chailín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bhíonn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gcónaí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snámh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C759FC-FC44-4FB3-DBB8-AD8E55C6DC8F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Lynn!!</a:t>
            </a:r>
          </a:p>
        </p:txBody>
      </p:sp>
    </p:spTree>
    <p:extLst>
      <p:ext uri="{BB962C8B-B14F-4D97-AF65-F5344CB8AC3E}">
        <p14:creationId xmlns:p14="http://schemas.microsoft.com/office/powerpoint/2010/main" val="148448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61E8CE86-ABD0-78DC-1CE3-6515B984C9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9" name="Picture 8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C88CE6B6-D280-8510-7B10-1C815215DC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78195F7-5FCA-5276-A385-481D8F5F6E2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553" y="2057408"/>
            <a:ext cx="4800893" cy="3000558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F4A7C32E-5959-B2C4-FA1A-0C7FF7E6937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231" y="3685451"/>
            <a:ext cx="4157019" cy="273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29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841059" y="2152666"/>
            <a:ext cx="49774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Nuair a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meascann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dath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glas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agus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dath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oráiste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dath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fhaigheann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36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IE" sz="36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FD531B66-0ECE-0CA4-5E57-2992734FFF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58024"/>
            <a:ext cx="2805028" cy="175314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015DFE8-CAFE-09E6-E691-C459D9F5E784}"/>
              </a:ext>
            </a:extLst>
          </p:cNvPr>
          <p:cNvGrpSpPr/>
          <p:nvPr/>
        </p:nvGrpSpPr>
        <p:grpSpPr>
          <a:xfrm>
            <a:off x="5667841" y="2572429"/>
            <a:ext cx="2846717" cy="1909713"/>
            <a:chOff x="5276015" y="1539887"/>
            <a:chExt cx="4144030" cy="2780013"/>
          </a:xfrm>
        </p:grpSpPr>
        <p:pic>
          <p:nvPicPr>
            <p:cNvPr id="6" name="Picture 5" descr="A green leaf with a black background&#10;&#10;Description automatically generated">
              <a:extLst>
                <a:ext uri="{FF2B5EF4-FFF2-40B4-BE49-F238E27FC236}">
                  <a16:creationId xmlns:a16="http://schemas.microsoft.com/office/drawing/2014/main" id="{BECFE919-9845-1319-35ED-A58D4ED6A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76015" y="2619584"/>
              <a:ext cx="3761117" cy="1700316"/>
            </a:xfrm>
            <a:prstGeom prst="rect">
              <a:avLst/>
            </a:prstGeom>
          </p:spPr>
        </p:pic>
        <p:pic>
          <p:nvPicPr>
            <p:cNvPr id="7" name="Picture 6" descr="A orange paint smear on a black background&#10;&#10;Description automatically generated">
              <a:extLst>
                <a:ext uri="{FF2B5EF4-FFF2-40B4-BE49-F238E27FC236}">
                  <a16:creationId xmlns:a16="http://schemas.microsoft.com/office/drawing/2014/main" id="{D102A743-A16D-4286-A93E-4C7EDD6936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58928" y="1539887"/>
              <a:ext cx="3761117" cy="2520312"/>
            </a:xfrm>
            <a:prstGeom prst="rect">
              <a:avLst/>
            </a:prstGeom>
          </p:spPr>
        </p:pic>
      </p:grp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FFCAF03-C625-FD80-11F7-D5B7C658572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E1F6962-605D-BEB8-FC28-664993E06390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Donn</a:t>
            </a:r>
          </a:p>
        </p:txBody>
      </p:sp>
    </p:spTree>
    <p:extLst>
      <p:ext uri="{BB962C8B-B14F-4D97-AF65-F5344CB8AC3E}">
        <p14:creationId xmlns:p14="http://schemas.microsoft.com/office/powerpoint/2010/main" val="138627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6620F9BF-B381-CAAC-A97E-1A8ACE4A4EF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58024"/>
            <a:ext cx="2805028" cy="175314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D00820C-FE3D-158E-F404-FC7FDAF7C0E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649027-3E50-2DDC-3FD2-0C1B8EF22182}"/>
              </a:ext>
            </a:extLst>
          </p:cNvPr>
          <p:cNvSpPr txBox="1"/>
          <p:nvPr/>
        </p:nvSpPr>
        <p:spPr>
          <a:xfrm>
            <a:off x="2725947" y="4851987"/>
            <a:ext cx="35885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Tuirse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001AAC-C695-FEE3-F867-B6417635BD50}"/>
              </a:ext>
            </a:extLst>
          </p:cNvPr>
          <p:cNvSpPr txBox="1"/>
          <p:nvPr/>
        </p:nvSpPr>
        <p:spPr>
          <a:xfrm>
            <a:off x="1293963" y="2161293"/>
            <a:ext cx="372661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____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gcailín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0" name="Picture 9" descr="A young child yawning with his hand to his mouth&#10;&#10;Description automatically generated">
            <a:extLst>
              <a:ext uri="{FF2B5EF4-FFF2-40B4-BE49-F238E27FC236}">
                <a16:creationId xmlns:a16="http://schemas.microsoft.com/office/drawing/2014/main" id="{FBED0927-D4EF-FF4C-7E7C-74C0D464E3C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79" t="8343" r="37075"/>
          <a:stretch/>
        </p:blipFill>
        <p:spPr>
          <a:xfrm>
            <a:off x="5599455" y="1957814"/>
            <a:ext cx="2250581" cy="334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77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121434" y="2161293"/>
            <a:ext cx="35540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Cá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bhfuil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buachaill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person cutting a child's hair&#10;&#10;Description automatically generated">
            <a:extLst>
              <a:ext uri="{FF2B5EF4-FFF2-40B4-BE49-F238E27FC236}">
                <a16:creationId xmlns:a16="http://schemas.microsoft.com/office/drawing/2014/main" id="{0AB5168C-E716-76F1-FCF7-559876190E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985" y="2161293"/>
            <a:ext cx="3381556" cy="2217334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3CBE5A55-1A42-3953-C323-3EA1AFC84D0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58024"/>
            <a:ext cx="2805028" cy="175314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6A5EC07D-64EE-5820-EAF4-9EC20C9DCD2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B33D27-1085-B1D3-77D1-1BFB8D79C819}"/>
              </a:ext>
            </a:extLst>
          </p:cNvPr>
          <p:cNvSpPr txBox="1"/>
          <p:nvPr/>
        </p:nvSpPr>
        <p:spPr>
          <a:xfrm>
            <a:off x="1727850" y="4805733"/>
            <a:ext cx="5688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 an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nGruagaire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16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A5FAE2C-E7C6-F307-CA42-8B80C01D6E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4615" y="435635"/>
            <a:ext cx="2674770" cy="1725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contae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gCúige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Uladh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3090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é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fíorainm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007?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5CEC5DBF-DE5C-6D59-D574-A3E47C213D2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58024"/>
            <a:ext cx="2805028" cy="1753142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29884F8-4C7E-7CC1-53E3-2BC5F8A1CA3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7A65E6-46D3-9E50-4943-24FC09CECDCE}"/>
              </a:ext>
            </a:extLst>
          </p:cNvPr>
          <p:cNvSpPr txBox="1"/>
          <p:nvPr/>
        </p:nvSpPr>
        <p:spPr>
          <a:xfrm>
            <a:off x="2481574" y="4851987"/>
            <a:ext cx="41808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James Bond</a:t>
            </a:r>
          </a:p>
        </p:txBody>
      </p:sp>
    </p:spTree>
    <p:extLst>
      <p:ext uri="{BB962C8B-B14F-4D97-AF65-F5344CB8AC3E}">
        <p14:creationId xmlns:p14="http://schemas.microsoft.com/office/powerpoint/2010/main" val="307456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2700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luach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uimhir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Rómhánach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silver metal letters on a white background&#10;&#10;Description automatically generated">
            <a:extLst>
              <a:ext uri="{FF2B5EF4-FFF2-40B4-BE49-F238E27FC236}">
                <a16:creationId xmlns:a16="http://schemas.microsoft.com/office/drawing/2014/main" id="{1D86727E-C621-9ECF-C06E-C4B88AD16D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4860" y="2986250"/>
            <a:ext cx="2882970" cy="1441485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1E7F7111-A034-EF9D-34ED-D3E9E7AA3AC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58024"/>
            <a:ext cx="2805028" cy="175314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F472A23-D636-E3FC-E9C4-92997E50AE3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911A81-6FC9-9885-E7ED-8CFD06F13A80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2013</a:t>
            </a:r>
          </a:p>
        </p:txBody>
      </p:sp>
    </p:spTree>
    <p:extLst>
      <p:ext uri="{BB962C8B-B14F-4D97-AF65-F5344CB8AC3E}">
        <p14:creationId xmlns:p14="http://schemas.microsoft.com/office/powerpoint/2010/main" val="223932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2700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tír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Aontas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Eorpach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blue flag with yellow stars&#10;&#10;Description automatically generated">
            <a:extLst>
              <a:ext uri="{FF2B5EF4-FFF2-40B4-BE49-F238E27FC236}">
                <a16:creationId xmlns:a16="http://schemas.microsoft.com/office/drawing/2014/main" id="{2AD5D0C0-E13D-196F-36CF-517F9EE53E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741" y="2620544"/>
            <a:ext cx="2889848" cy="1926565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D69C3CD2-B72B-6925-AA64-97EA433742E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550" y="458024"/>
            <a:ext cx="2805028" cy="175314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DD20B8A5-AA75-140C-FBF2-F9999930A01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13C674-4490-69AD-7D5D-1A464DF191F5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20397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5" name="Picture 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B2E4F0CE-AC46-9BAE-02EE-239D0602CB4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5275" y="3238746"/>
            <a:ext cx="5873450" cy="307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70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8979CB25-1566-5BAE-AB66-CE8B1B8A60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9573" y="527647"/>
            <a:ext cx="2884853" cy="15103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F0A63B-FF8A-9E29-8C37-1B7035579BF1}"/>
              </a:ext>
            </a:extLst>
          </p:cNvPr>
          <p:cNvSpPr txBox="1"/>
          <p:nvPr/>
        </p:nvSpPr>
        <p:spPr>
          <a:xfrm>
            <a:off x="1293962" y="2161293"/>
            <a:ext cx="6659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thógálann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tithe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ghaeltacht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9B9019-ECEF-D86D-05ED-D9BE7935B18A}"/>
              </a:ext>
            </a:extLst>
          </p:cNvPr>
          <p:cNvSpPr txBox="1"/>
          <p:nvPr/>
        </p:nvSpPr>
        <p:spPr>
          <a:xfrm>
            <a:off x="1130060" y="4851987"/>
            <a:ext cx="69011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Dermot Bannon-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Tí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329350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61E8CE86-ABD0-78DC-1CE3-6515B984C9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9" name="Picture 8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C88CE6B6-D280-8510-7B10-1C815215DC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FC481942-7852-D43F-ED99-85A7D5BE7ED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5118" y="1873369"/>
            <a:ext cx="5013764" cy="3133603"/>
          </a:xfrm>
          <a:prstGeom prst="rect">
            <a:avLst/>
          </a:prstGeom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739184F6-E367-E571-74FC-B5993611497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231" y="3685451"/>
            <a:ext cx="4157019" cy="273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55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7783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mhí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mbíonn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Lá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Fhéile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Vailintín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3D1E1D52-1439-A65E-D42D-963DA4F2642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3923" y="462134"/>
            <a:ext cx="2798450" cy="1749032"/>
          </a:xfrm>
          <a:prstGeom prst="rect">
            <a:avLst/>
          </a:prstGeom>
        </p:spPr>
      </p:pic>
      <p:pic>
        <p:nvPicPr>
          <p:cNvPr id="6" name="Picture 5" descr="A couple of red hearts with white teeth&#10;&#10;Description automatically generated">
            <a:extLst>
              <a:ext uri="{FF2B5EF4-FFF2-40B4-BE49-F238E27FC236}">
                <a16:creationId xmlns:a16="http://schemas.microsoft.com/office/drawing/2014/main" id="{B49BE421-43A5-31B1-1594-17D8537CF1E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952" y="2436871"/>
            <a:ext cx="3697633" cy="2778599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FEDB334A-2FF8-2DF1-3D86-91237F24A65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24A2602-0483-6691-F47B-029D9E28E1DB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Feabhra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24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contae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Éirinn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bhfuil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Lí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EB7F1C03-64A2-6585-B7A3-827B2FDF0B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3923" y="462134"/>
            <a:ext cx="2798450" cy="1749032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49142BC7-ADE4-88E7-A0E1-E7A420198F4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403DD55-7A36-CB8F-535E-AC722CB595A4}"/>
              </a:ext>
            </a:extLst>
          </p:cNvPr>
          <p:cNvSpPr txBox="1"/>
          <p:nvPr/>
        </p:nvSpPr>
        <p:spPr>
          <a:xfrm>
            <a:off x="2725947" y="4851987"/>
            <a:ext cx="3562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Co.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Ciarraí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82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33577" y="1977305"/>
            <a:ext cx="412342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seomra</a:t>
            </a:r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teach </a:t>
            </a:r>
            <a:r>
              <a:rPr lang="en-IE" sz="4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fheiceann</a:t>
            </a:r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tolg</a:t>
            </a:r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de </a:t>
            </a:r>
            <a:r>
              <a:rPr lang="en-IE" sz="4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ghnáth</a:t>
            </a:r>
            <a:r>
              <a:rPr lang="en-IE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30E544E2-2854-ED61-F5FF-E244C563F31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3923" y="462134"/>
            <a:ext cx="2798450" cy="1749032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1E973FD-6FF7-8AB4-E4ED-3C873ACAF53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DF623D-B5EA-48B5-5A33-80151A9048A7}"/>
              </a:ext>
            </a:extLst>
          </p:cNvPr>
          <p:cNvSpPr txBox="1"/>
          <p:nvPr/>
        </p:nvSpPr>
        <p:spPr>
          <a:xfrm>
            <a:off x="2389517" y="4851987"/>
            <a:ext cx="4408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Seomra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Suite</a:t>
            </a:r>
          </a:p>
        </p:txBody>
      </p:sp>
      <p:pic>
        <p:nvPicPr>
          <p:cNvPr id="2" name="Picture 1" descr="A couch with pillows on it&#10;&#10;Description automatically generated">
            <a:extLst>
              <a:ext uri="{FF2B5EF4-FFF2-40B4-BE49-F238E27FC236}">
                <a16:creationId xmlns:a16="http://schemas.microsoft.com/office/drawing/2014/main" id="{D08B696B-CD1D-7BD5-87C9-5E4BD7B822B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0560" y="2272396"/>
            <a:ext cx="3388025" cy="225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61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8434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duine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phictiúr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group of kids standing in a line holding a football ball&#10;&#10;Description automatically generated">
            <a:extLst>
              <a:ext uri="{FF2B5EF4-FFF2-40B4-BE49-F238E27FC236}">
                <a16:creationId xmlns:a16="http://schemas.microsoft.com/office/drawing/2014/main" id="{70BBB304-8A8A-A256-3051-41D24214C1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5458" y="2440337"/>
            <a:ext cx="2962767" cy="1977325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EEB9EDC5-6715-2507-30BE-C126EFCB2A0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3923" y="462134"/>
            <a:ext cx="2798450" cy="174903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25092CB-13B7-6C22-33EC-C60A407C08C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A81569-ACA5-563C-62C5-D2445BF84BAA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Seisear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8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3FFF4C2-4B82-9D98-92FF-FF7AF9EC9E9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088" y="3262220"/>
            <a:ext cx="5549823" cy="2905667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7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6230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sport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á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imirt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gcailín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child playing tennis on a tennis court&#10;&#10;Description automatically generated">
            <a:extLst>
              <a:ext uri="{FF2B5EF4-FFF2-40B4-BE49-F238E27FC236}">
                <a16:creationId xmlns:a16="http://schemas.microsoft.com/office/drawing/2014/main" id="{BB205E04-B2B0-B658-8DE5-B1CE67F8F9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7054" y="2161293"/>
            <a:ext cx="3390184" cy="2259897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6C3CF72-4BB7-F1B8-EDBF-5E68A2A7A86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3923" y="462134"/>
            <a:ext cx="2798450" cy="174903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C4659AA-E198-2D33-F842-6A9DD4460D7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7B9E26-2706-E044-822E-B783E57B969C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Leadóg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88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84316" y="2182505"/>
            <a:ext cx="408029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glúin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 cur ____?</a:t>
            </a:r>
          </a:p>
        </p:txBody>
      </p:sp>
      <p:pic>
        <p:nvPicPr>
          <p:cNvPr id="6" name="Picture 5" descr="A person's hand putting a wound on a knee&#10;&#10;Description automatically generated">
            <a:extLst>
              <a:ext uri="{FF2B5EF4-FFF2-40B4-BE49-F238E27FC236}">
                <a16:creationId xmlns:a16="http://schemas.microsoft.com/office/drawing/2014/main" id="{990BA44E-B319-0FC5-78C1-F2B15840EB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4961" y="2272395"/>
            <a:ext cx="3044969" cy="2032185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B6138F09-5A3E-43A9-B113-119671ED01A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3923" y="462134"/>
            <a:ext cx="2798450" cy="174903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32E0F87A-F7AE-416C-C02D-BA760479614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7C4F22-13C6-7DB4-9E1B-811DFF15A28F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Fola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59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2" name="Picture 1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E37EF3D0-57E4-93FF-1930-A1E28A1EE7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6370" y="3156872"/>
            <a:ext cx="5811259" cy="3011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47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6992FCBF-A301-7A09-01A3-D2180CE848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188" y="527646"/>
            <a:ext cx="2969623" cy="15386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8F05770-692F-870A-87D2-B5030D84432D}"/>
              </a:ext>
            </a:extLst>
          </p:cNvPr>
          <p:cNvSpPr txBox="1"/>
          <p:nvPr/>
        </p:nvSpPr>
        <p:spPr>
          <a:xfrm>
            <a:off x="1293962" y="2161293"/>
            <a:ext cx="66595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a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dúirt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cat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nuair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thit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sé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síos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staighre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8203FA-A6C0-CD3D-63B8-E9BA99B548F3}"/>
              </a:ext>
            </a:extLst>
          </p:cNvPr>
          <p:cNvSpPr txBox="1"/>
          <p:nvPr/>
        </p:nvSpPr>
        <p:spPr>
          <a:xfrm>
            <a:off x="2346385" y="4851987"/>
            <a:ext cx="4321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Mí-owww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281499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E82291-0E6F-1A95-69DA-AC0663D6868D}"/>
              </a:ext>
            </a:extLst>
          </p:cNvPr>
          <p:cNvSpPr txBox="1">
            <a:spLocks/>
          </p:cNvSpPr>
          <p:nvPr/>
        </p:nvSpPr>
        <p:spPr>
          <a:xfrm>
            <a:off x="948905" y="697874"/>
            <a:ext cx="7246190" cy="3485036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Déan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Seiceáil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Scór</a:t>
            </a:r>
            <a:endParaRPr lang="en-IE" sz="11000" b="1" dirty="0">
              <a:ln w="19050"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68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61E8CE86-ABD0-78DC-1CE3-6515B984C9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9" name="Picture 8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C88CE6B6-D280-8510-7B10-1C815215DC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CB093BDB-8F96-828F-FD7F-5D6AF20321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5769" y="3818447"/>
            <a:ext cx="5172461" cy="194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7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foireann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Premiership a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imríonn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gcluichí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baile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bPáirc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Goodison?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569F8C7A-FD14-64EA-63B7-5B58D23EC00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3524" y="440635"/>
            <a:ext cx="4576952" cy="172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72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bhliain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inar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tháinig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deireadh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leis an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gCéad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Chogadh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Domhanda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12EFA703-46C7-437A-3CD0-87788B94281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3524" y="440635"/>
            <a:ext cx="4576952" cy="172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5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stát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Meiriceá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bhfuil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cathair Dallas?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7BE20F46-4EEE-25CA-9CE9-6999183CE2B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3524" y="440635"/>
            <a:ext cx="4576952" cy="172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85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acu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níos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lú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Eilifint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hÁise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nó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Eilifint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hAfraice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9FF2DA4D-B73A-C227-7C7F-E8558765A6C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3524" y="440635"/>
            <a:ext cx="4576952" cy="172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9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D25EC0D-B6E5-B7DA-A0C7-0E7A727B43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6522" y="455728"/>
            <a:ext cx="3050956" cy="15973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C225A3-11CA-42EF-ED14-AF0A2910D39F}"/>
              </a:ext>
            </a:extLst>
          </p:cNvPr>
          <p:cNvSpPr txBox="1"/>
          <p:nvPr/>
        </p:nvSpPr>
        <p:spPr>
          <a:xfrm>
            <a:off x="1293962" y="2161293"/>
            <a:ext cx="6659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Shiúil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fear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isteach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mbarra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BD536A-42B8-D8D3-54C8-BAFBD75223D9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Ouch!!</a:t>
            </a:r>
          </a:p>
        </p:txBody>
      </p:sp>
    </p:spTree>
    <p:extLst>
      <p:ext uri="{BB962C8B-B14F-4D97-AF65-F5344CB8AC3E}">
        <p14:creationId xmlns:p14="http://schemas.microsoft.com/office/powerpoint/2010/main" val="231707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is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don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cháca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itear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go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traidisiúnta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Oíche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Shamhna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0B9A3264-B265-B86B-8769-B8F07C59403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3524" y="440635"/>
            <a:ext cx="4576952" cy="172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89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bhliain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thosaigh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banna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ceoil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“Westlife” – 1995, 1998, 2001, 2005?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43A99AFA-0E1D-303E-E33F-CB4D550C2E3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3524" y="440635"/>
            <a:ext cx="4576952" cy="172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9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5" name="Picture 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F5A630CA-BE0F-C883-B304-D43124E1495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5523" y="3184582"/>
            <a:ext cx="5757779" cy="298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07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163276F8-DE44-E536-15DB-C9A172706E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8847" y="458636"/>
            <a:ext cx="3086306" cy="15991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6C5BE0-E715-03BD-C5E7-33B7427431E7}"/>
              </a:ext>
            </a:extLst>
          </p:cNvPr>
          <p:cNvSpPr txBox="1"/>
          <p:nvPr/>
        </p:nvSpPr>
        <p:spPr>
          <a:xfrm>
            <a:off x="1293962" y="2161293"/>
            <a:ext cx="66595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a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dúirt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balla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amháin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don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bhalla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eile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B3FC89-400F-A8BD-A376-39650A10746A}"/>
              </a:ext>
            </a:extLst>
          </p:cNvPr>
          <p:cNvSpPr txBox="1"/>
          <p:nvPr/>
        </p:nvSpPr>
        <p:spPr>
          <a:xfrm>
            <a:off x="966158" y="3882404"/>
            <a:ext cx="7315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Feicfidh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mé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thú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 an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gcúinne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46522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61E8CE86-ABD0-78DC-1CE3-6515B984C9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9" name="Picture 8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C88CE6B6-D280-8510-7B10-1C815215DC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CB093BDB-8F96-828F-FD7F-5D6AF20321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5769" y="2550382"/>
            <a:ext cx="5172461" cy="1944534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1FCB604C-C840-F5E7-F374-A5BE2AF7D78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231" y="3685451"/>
            <a:ext cx="4157019" cy="273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1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foireann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Premiership a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imríonn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gcluichí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baile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bPáirc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Goodison?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569F8C7A-FD14-64EA-63B7-5B58D23EC00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10" y="533779"/>
            <a:ext cx="4444290" cy="1670785"/>
          </a:xfrm>
          <a:prstGeom prst="rect">
            <a:avLst/>
          </a:prstGeom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404F17AE-040C-C3D2-F145-D36FD06C992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352" y="431391"/>
            <a:ext cx="2695223" cy="17731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AA09E1-A1E8-53DB-5723-E1EA65FE79D6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Everton</a:t>
            </a:r>
          </a:p>
        </p:txBody>
      </p:sp>
    </p:spTree>
    <p:extLst>
      <p:ext uri="{BB962C8B-B14F-4D97-AF65-F5344CB8AC3E}">
        <p14:creationId xmlns:p14="http://schemas.microsoft.com/office/powerpoint/2010/main" val="74441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bhliain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tháinig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deireadh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leis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gCéad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Chogadh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Domhanda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6C32BDF0-8F75-7904-3E75-A0B840F2F81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10" y="533779"/>
            <a:ext cx="4444290" cy="167078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9E7F6A94-FF22-45B3-8298-9BD142CB728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352" y="431391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3237B3-9E65-8773-6DF8-AE5D63695757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1918</a:t>
            </a:r>
          </a:p>
        </p:txBody>
      </p:sp>
    </p:spTree>
    <p:extLst>
      <p:ext uri="{BB962C8B-B14F-4D97-AF65-F5344CB8AC3E}">
        <p14:creationId xmlns:p14="http://schemas.microsoft.com/office/powerpoint/2010/main" val="32877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stát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Meiriceá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bhfuil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cathair Dallas?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657C4AFF-48A4-CFAD-4D38-1C16D42C4FC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10" y="533779"/>
            <a:ext cx="4444290" cy="167078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048990AA-2D4C-AE3C-3BCA-95BE711B9D2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352" y="431391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CCF947-8A29-F52B-CA49-CC9D7DD10BA8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Texas</a:t>
            </a:r>
          </a:p>
        </p:txBody>
      </p:sp>
    </p:spTree>
    <p:extLst>
      <p:ext uri="{BB962C8B-B14F-4D97-AF65-F5344CB8AC3E}">
        <p14:creationId xmlns:p14="http://schemas.microsoft.com/office/powerpoint/2010/main" val="332541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acu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níos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lú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Eilifint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hÁise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nó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Eilifint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hAfraice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8035D34-1B76-F523-45FD-109EDB8C885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10" y="533779"/>
            <a:ext cx="4444290" cy="167078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2C2C4B38-4482-D523-0699-24F026ED00E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352" y="431391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5F73558-9D7D-A09D-051D-D65F1D863C99}"/>
              </a:ext>
            </a:extLst>
          </p:cNvPr>
          <p:cNvSpPr txBox="1"/>
          <p:nvPr/>
        </p:nvSpPr>
        <p:spPr>
          <a:xfrm>
            <a:off x="1902124" y="4851987"/>
            <a:ext cx="5443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Eilifint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hÁise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86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is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cháca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itear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go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traidisiúnta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Oíche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Shamhna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FBDB98C-6C52-3641-96F0-431D8975093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10" y="533779"/>
            <a:ext cx="4444290" cy="167078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51C0D881-1847-CC31-D727-550B93D9BFE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352" y="431391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C4BFFED-FE5D-8DED-269E-783436CA6971}"/>
              </a:ext>
            </a:extLst>
          </p:cNvPr>
          <p:cNvSpPr txBox="1"/>
          <p:nvPr/>
        </p:nvSpPr>
        <p:spPr>
          <a:xfrm>
            <a:off x="2425861" y="4851987"/>
            <a:ext cx="4242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Báirín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Breac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92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EDC73511-BC45-EFE7-AA20-6D2180F8BA9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712" y="3499160"/>
            <a:ext cx="5042575" cy="3112701"/>
          </a:xfrm>
          <a:prstGeom prst="rect">
            <a:avLst/>
          </a:prstGeom>
        </p:spPr>
      </p:pic>
      <p:pic>
        <p:nvPicPr>
          <p:cNvPr id="6" name="Picture 5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1EF2BBA2-077F-BBB3-12D1-E8F05A1BF56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B2FA7B88-1748-B422-D405-3E2AAD8138B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41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bhliain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thosaigh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banna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ceoil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“Westlife” – 1995, 1998, 2001, 2005?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15E09836-10FB-4E42-CBB6-51AABA38B3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10" y="533779"/>
            <a:ext cx="4444290" cy="1670785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3573398-6080-5472-1583-710F84935D7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352" y="431391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3D9874-C03B-978C-9E3C-26BCA38C13FA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1998</a:t>
            </a:r>
          </a:p>
        </p:txBody>
      </p:sp>
    </p:spTree>
    <p:extLst>
      <p:ext uri="{BB962C8B-B14F-4D97-AF65-F5344CB8AC3E}">
        <p14:creationId xmlns:p14="http://schemas.microsoft.com/office/powerpoint/2010/main" val="317930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2" name="Picture 1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6F79CE7A-5C22-2DF7-81A2-0E39F5F3AF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183" y="3158703"/>
            <a:ext cx="5777634" cy="300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3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329B96B1-B9EF-D482-0AFC-BD9A6353C0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7576" y="458635"/>
            <a:ext cx="2928848" cy="15254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8C2465-3BCF-60AD-4878-12A7C24BDD8B}"/>
              </a:ext>
            </a:extLst>
          </p:cNvPr>
          <p:cNvSpPr txBox="1"/>
          <p:nvPr/>
        </p:nvSpPr>
        <p:spPr>
          <a:xfrm>
            <a:off x="1293962" y="2161293"/>
            <a:ext cx="6659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a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itheann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cat don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bhricfeasta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15BDAD-F58C-341F-0FFC-660720E44FD6}"/>
              </a:ext>
            </a:extLst>
          </p:cNvPr>
          <p:cNvSpPr txBox="1"/>
          <p:nvPr/>
        </p:nvSpPr>
        <p:spPr>
          <a:xfrm>
            <a:off x="1880559" y="4851987"/>
            <a:ext cx="55812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Mice-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Criospaí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33044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E60CA98-82AF-AFB4-484A-181DDC92D60E}"/>
              </a:ext>
            </a:extLst>
          </p:cNvPr>
          <p:cNvSpPr txBox="1">
            <a:spLocks/>
          </p:cNvSpPr>
          <p:nvPr/>
        </p:nvSpPr>
        <p:spPr>
          <a:xfrm>
            <a:off x="629727" y="1686482"/>
            <a:ext cx="7884545" cy="3485036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 an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Deireadh</a:t>
            </a:r>
            <a:endParaRPr lang="en-IE" sz="11000" b="1" dirty="0">
              <a:ln w="19050"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9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E60CA98-82AF-AFB4-484A-181DDC92D60E}"/>
              </a:ext>
            </a:extLst>
          </p:cNvPr>
          <p:cNvSpPr txBox="1">
            <a:spLocks/>
          </p:cNvSpPr>
          <p:nvPr/>
        </p:nvSpPr>
        <p:spPr>
          <a:xfrm>
            <a:off x="715414" y="849720"/>
            <a:ext cx="7884545" cy="3485036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Tá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súil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againn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gur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bhain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sibh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taitneamh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8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ceisteanna</a:t>
            </a:r>
            <a:endParaRPr lang="en-IE" sz="8000" b="1" dirty="0">
              <a:ln w="19050"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61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E60CA98-82AF-AFB4-484A-181DDC92D60E}"/>
              </a:ext>
            </a:extLst>
          </p:cNvPr>
          <p:cNvSpPr txBox="1">
            <a:spLocks/>
          </p:cNvSpPr>
          <p:nvPr/>
        </p:nvSpPr>
        <p:spPr>
          <a:xfrm>
            <a:off x="629727" y="1686482"/>
            <a:ext cx="7884545" cy="3485036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Slán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agus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Beannacht</a:t>
            </a:r>
            <a:endParaRPr lang="en-IE" sz="11000" b="1" dirty="0">
              <a:ln w="19050"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0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5C2AEA-9A94-E96B-FCAC-3E8552F190BA}"/>
              </a:ext>
            </a:extLst>
          </p:cNvPr>
          <p:cNvSpPr txBox="1"/>
          <p:nvPr/>
        </p:nvSpPr>
        <p:spPr>
          <a:xfrm>
            <a:off x="828733" y="1319264"/>
            <a:ext cx="748653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>
                <a:ea typeface="HelloAli" panose="02000603000000000000" pitchFamily="2" charset="0"/>
              </a:rPr>
              <a:t>Thank you for downloading this </a:t>
            </a:r>
            <a:r>
              <a:rPr lang="en-IE" sz="1400" dirty="0" err="1">
                <a:ea typeface="HelloAli" panose="02000603000000000000" pitchFamily="2" charset="0"/>
              </a:rPr>
              <a:t>Seomra</a:t>
            </a:r>
            <a:r>
              <a:rPr lang="en-IE" sz="1400" dirty="0">
                <a:ea typeface="HelloAli" panose="02000603000000000000" pitchFamily="2" charset="0"/>
              </a:rPr>
              <a:t> </a:t>
            </a:r>
            <a:r>
              <a:rPr lang="en-IE" sz="1400" dirty="0" err="1">
                <a:ea typeface="HelloAli" panose="02000603000000000000" pitchFamily="2" charset="0"/>
              </a:rPr>
              <a:t>Ranga</a:t>
            </a:r>
            <a:r>
              <a:rPr lang="en-IE" sz="1400" dirty="0">
                <a:ea typeface="HelloAli" panose="02000603000000000000" pitchFamily="2" charset="0"/>
              </a:rPr>
              <a:t> resource. We hope that you find it practical and useful in your classroom.</a:t>
            </a:r>
          </a:p>
          <a:p>
            <a:br>
              <a:rPr lang="en-IE" sz="1400" dirty="0">
                <a:ea typeface="HelloAli" panose="02000603000000000000" pitchFamily="2" charset="0"/>
              </a:rPr>
            </a:br>
            <a:r>
              <a:rPr lang="en-IE" sz="1400" dirty="0">
                <a:ea typeface="HelloAli" panose="02000603000000000000" pitchFamily="2" charset="0"/>
              </a:rPr>
              <a:t>Please be aware of the following conditions before using this resource.</a:t>
            </a:r>
          </a:p>
          <a:p>
            <a:endParaRPr lang="en-IE" sz="1400" dirty="0">
              <a:ea typeface="HelloAli" panose="02000603000000000000" pitchFamily="2" charset="0"/>
            </a:endParaRPr>
          </a:p>
          <a:p>
            <a:r>
              <a:rPr lang="en-IE" sz="1400" b="1" u="sng" dirty="0">
                <a:ea typeface="HelloAli" panose="02000603000000000000" pitchFamily="2" charset="0"/>
              </a:rPr>
              <a:t>Please DO: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Use it with your pupils in your classroom.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Make this resource available to your pupils in a private enclosed online space </a:t>
            </a:r>
            <a:r>
              <a:rPr lang="en-IE" sz="1400" dirty="0" err="1">
                <a:ea typeface="HelloAli" panose="02000603000000000000" pitchFamily="2" charset="0"/>
              </a:rPr>
              <a:t>eg.</a:t>
            </a:r>
            <a:r>
              <a:rPr lang="en-IE" sz="1400" dirty="0">
                <a:ea typeface="HelloAli" panose="02000603000000000000" pitchFamily="2" charset="0"/>
              </a:rPr>
              <a:t> Google Classroom, Seesaw, </a:t>
            </a:r>
            <a:r>
              <a:rPr lang="en-IE" sz="1400" dirty="0" err="1">
                <a:ea typeface="HelloAli" panose="02000603000000000000" pitchFamily="2" charset="0"/>
              </a:rPr>
              <a:t>Edublogs</a:t>
            </a:r>
            <a:r>
              <a:rPr lang="en-IE" sz="1400" dirty="0">
                <a:ea typeface="HelloAli" panose="02000603000000000000" pitchFamily="2" charset="0"/>
              </a:rPr>
              <a:t>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Tell others if you have found it useful.</a:t>
            </a:r>
            <a:br>
              <a:rPr lang="en-IE" sz="1400" dirty="0">
                <a:ea typeface="HelloAli" panose="02000603000000000000" pitchFamily="2" charset="0"/>
              </a:rPr>
            </a:br>
            <a:endParaRPr lang="en-IE" sz="1400" dirty="0">
              <a:ea typeface="HelloAli" panose="02000603000000000000" pitchFamily="2" charset="0"/>
            </a:endParaRPr>
          </a:p>
          <a:p>
            <a:r>
              <a:rPr lang="en-IE" sz="1400" b="1" u="sng" dirty="0">
                <a:ea typeface="HelloAli" panose="02000603000000000000" pitchFamily="2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Share  this resource with participants on any sort of course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400" dirty="0">
                <a:ea typeface="HelloAli" panose="02000603000000000000" pitchFamily="2" charset="0"/>
              </a:rPr>
              <a:t>Share this resource with other teachers in online groups </a:t>
            </a:r>
            <a:r>
              <a:rPr lang="en-IE" sz="1400" dirty="0" err="1">
                <a:ea typeface="HelloAli" panose="02000603000000000000" pitchFamily="2" charset="0"/>
              </a:rPr>
              <a:t>eg.</a:t>
            </a:r>
            <a:r>
              <a:rPr lang="en-IE" sz="1400" dirty="0">
                <a:ea typeface="HelloAli" panose="02000603000000000000" pitchFamily="2" charset="0"/>
              </a:rPr>
              <a:t> Facebook Groups, WhatsApp Groups etc.</a:t>
            </a:r>
          </a:p>
          <a:p>
            <a:endParaRPr lang="en-IE" sz="1400" dirty="0"/>
          </a:p>
          <a:p>
            <a:r>
              <a:rPr lang="en-IE" sz="1400" dirty="0">
                <a:ea typeface="HelloAli" panose="02000603000000000000" pitchFamily="2" charset="0"/>
              </a:rPr>
              <a:t>Kind regards, </a:t>
            </a:r>
            <a:r>
              <a:rPr lang="en-IE" sz="1400" dirty="0" err="1">
                <a:ea typeface="HelloAli" panose="02000603000000000000" pitchFamily="2" charset="0"/>
              </a:rPr>
              <a:t>Seomra</a:t>
            </a:r>
            <a:r>
              <a:rPr lang="en-IE" sz="1400" dirty="0">
                <a:ea typeface="HelloAli" panose="02000603000000000000" pitchFamily="2" charset="0"/>
              </a:rPr>
              <a:t> </a:t>
            </a:r>
            <a:r>
              <a:rPr lang="en-IE" sz="1400" dirty="0" err="1">
                <a:ea typeface="HelloAli" panose="02000603000000000000" pitchFamily="2" charset="0"/>
              </a:rPr>
              <a:t>Ranga</a:t>
            </a:r>
            <a:endParaRPr lang="en-IE" sz="1400" dirty="0">
              <a:ea typeface="HelloAli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D8B839-E87D-95BE-492E-5D717BF1C304}"/>
              </a:ext>
            </a:extLst>
          </p:cNvPr>
          <p:cNvSpPr txBox="1"/>
          <p:nvPr/>
        </p:nvSpPr>
        <p:spPr>
          <a:xfrm>
            <a:off x="2555775" y="697874"/>
            <a:ext cx="4190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84128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71A3AE8-EE88-17AE-1087-FA22EFC9F562}"/>
              </a:ext>
            </a:extLst>
          </p:cNvPr>
          <p:cNvSpPr txBox="1">
            <a:spLocks/>
          </p:cNvSpPr>
          <p:nvPr/>
        </p:nvSpPr>
        <p:spPr>
          <a:xfrm>
            <a:off x="715413" y="697874"/>
            <a:ext cx="4460435" cy="36871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E" sz="2000" b="1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Úsáidtear</a:t>
            </a:r>
            <a:r>
              <a:rPr lang="en-IE" sz="2000" b="1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000" b="1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íomhánna</a:t>
            </a:r>
            <a:r>
              <a:rPr lang="en-IE" sz="2000" b="1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000" b="1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2000" b="1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000" b="1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chomad</a:t>
            </a:r>
            <a:r>
              <a:rPr lang="en-IE" sz="2000" b="1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2000" b="1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2000" b="1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ó: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CFCBC1-0598-F5D7-900F-E0CE517FB7EE}"/>
              </a:ext>
            </a:extLst>
          </p:cNvPr>
          <p:cNvSpPr txBox="1"/>
          <p:nvPr/>
        </p:nvSpPr>
        <p:spPr>
          <a:xfrm>
            <a:off x="2929237" y="3744638"/>
            <a:ext cx="2246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/>
              </a:rPr>
              <a:t>https://depositphotos.com/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2ECD1E-FC76-348C-D7BB-31CD1A48C4E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541" y="3714956"/>
            <a:ext cx="1835696" cy="3671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1CFE4B-48FA-4FD2-4E7F-8F6E3DB3372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842" y="3136317"/>
            <a:ext cx="1572133" cy="35869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22D532B-D66C-4F36-06D1-6C2E82B82392}"/>
              </a:ext>
            </a:extLst>
          </p:cNvPr>
          <p:cNvSpPr txBox="1"/>
          <p:nvPr/>
        </p:nvSpPr>
        <p:spPr>
          <a:xfrm>
            <a:off x="2745025" y="3136316"/>
            <a:ext cx="2103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/>
              </a:rPr>
              <a:t>https://www.textgiraffe.com/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A581D6-96BB-B8A8-159A-C8E0079A7A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417" y="1190858"/>
            <a:ext cx="497400" cy="4974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9731A02-2FFB-DF3D-D9EE-5FC02B1D2924}"/>
              </a:ext>
            </a:extLst>
          </p:cNvPr>
          <p:cNvSpPr txBox="1"/>
          <p:nvPr/>
        </p:nvSpPr>
        <p:spPr>
          <a:xfrm>
            <a:off x="1657817" y="1196607"/>
            <a:ext cx="2342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9"/>
              </a:rPr>
              <a:t>https://www.teacherspayteachers.com/Store/Whimsy-Clips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F7E922-EBC4-5E5D-4287-D98DB34FD223}"/>
              </a:ext>
            </a:extLst>
          </p:cNvPr>
          <p:cNvSpPr txBox="1"/>
          <p:nvPr/>
        </p:nvSpPr>
        <p:spPr>
          <a:xfrm>
            <a:off x="1657817" y="1818275"/>
            <a:ext cx="2726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10"/>
              </a:rPr>
              <a:t>https://www.teacherspayteachers.com/Store/Creating4-The-Classroom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B28C3FF-82D9-23CD-8072-348F63127ED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185" y="1812526"/>
            <a:ext cx="497632" cy="497400"/>
          </a:xfrm>
          <a:prstGeom prst="rect">
            <a:avLst/>
          </a:prstGeom>
        </p:spPr>
      </p:pic>
      <p:pic>
        <p:nvPicPr>
          <p:cNvPr id="15" name="Picture 14" descr="A picture containing clipart&#10;&#10;Description automatically generated">
            <a:extLst>
              <a:ext uri="{FF2B5EF4-FFF2-40B4-BE49-F238E27FC236}">
                <a16:creationId xmlns:a16="http://schemas.microsoft.com/office/drawing/2014/main" id="{5B72E5E6-A366-F5E1-04EA-D4D4E0B1FA8B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185" y="2474421"/>
            <a:ext cx="497400" cy="4974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D3CFCA8-3A81-5A3F-780E-DD72C2E20644}"/>
              </a:ext>
            </a:extLst>
          </p:cNvPr>
          <p:cNvSpPr txBox="1"/>
          <p:nvPr/>
        </p:nvSpPr>
        <p:spPr>
          <a:xfrm>
            <a:off x="1657817" y="2462162"/>
            <a:ext cx="2726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13"/>
              </a:rPr>
              <a:t>https://www.teacherspayteachers.com/Store/Clipartino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272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27870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sort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aimsire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é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68333C52-9429-672C-2856-11846B53F8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0919" y="592058"/>
            <a:ext cx="2542161" cy="1569235"/>
          </a:xfrm>
          <a:prstGeom prst="rect">
            <a:avLst/>
          </a:prstGeom>
        </p:spPr>
      </p:pic>
      <p:pic>
        <p:nvPicPr>
          <p:cNvPr id="7" name="Picture 6" descr="Rain falling water and ripples&#10;&#10;Description automatically generated">
            <a:extLst>
              <a:ext uri="{FF2B5EF4-FFF2-40B4-BE49-F238E27FC236}">
                <a16:creationId xmlns:a16="http://schemas.microsoft.com/office/drawing/2014/main" id="{03AF7E2B-DC31-366A-0480-12E6989974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7056" y="2148838"/>
            <a:ext cx="3184811" cy="316338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5948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00664" y="2161293"/>
            <a:ext cx="475315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 spórt a imríonn Daniel Wiffen agus Mona Mc Sharry?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68333C52-9429-672C-2856-11846B53F8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0919" y="592058"/>
            <a:ext cx="2542161" cy="1569235"/>
          </a:xfrm>
          <a:prstGeom prst="rect">
            <a:avLst/>
          </a:prstGeom>
        </p:spPr>
      </p:pic>
      <p:pic>
        <p:nvPicPr>
          <p:cNvPr id="3074" name="Picture 2" descr="Daniel Wiffen – Olympic Ireland">
            <a:extLst>
              <a:ext uri="{FF2B5EF4-FFF2-40B4-BE49-F238E27FC236}">
                <a16:creationId xmlns:a16="http://schemas.microsoft.com/office/drawing/2014/main" id="{4FB88B37-7FCE-A0EC-B4C8-DC2DBB29B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1917" y="1962166"/>
            <a:ext cx="1685672" cy="166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7D16FD21-EA0D-C8EF-901A-F365E36E2CC7}"/>
              </a:ext>
            </a:extLst>
          </p:cNvPr>
          <p:cNvSpPr/>
          <p:nvPr/>
        </p:nvSpPr>
        <p:spPr>
          <a:xfrm>
            <a:off x="6248364" y="3811227"/>
            <a:ext cx="1685671" cy="1685671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15840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E82291-0E6F-1A95-69DA-AC0663D6868D}"/>
              </a:ext>
            </a:extLst>
          </p:cNvPr>
          <p:cNvSpPr txBox="1">
            <a:spLocks/>
          </p:cNvSpPr>
          <p:nvPr/>
        </p:nvSpPr>
        <p:spPr>
          <a:xfrm>
            <a:off x="715414" y="1190588"/>
            <a:ext cx="7884545" cy="2402683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Fáilte go 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dtí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Tráth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96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gCeist</a:t>
            </a:r>
            <a:r>
              <a:rPr lang="en-IE" sz="96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36339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178552" y="2161293"/>
            <a:ext cx="4813875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Fíor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nó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bréagach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Is í Ivana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Bacik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ceannaire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Sinn Féin?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68333C52-9429-672C-2856-11846B53F8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0919" y="592058"/>
            <a:ext cx="2542161" cy="1569235"/>
          </a:xfrm>
          <a:prstGeom prst="rect">
            <a:avLst/>
          </a:prstGeom>
        </p:spPr>
      </p:pic>
      <p:pic>
        <p:nvPicPr>
          <p:cNvPr id="4098" name="Picture 2" descr="Ivana Bacik - The School of Pharmacy and Pharmaceutical Sciences - Trinity  College Dublin">
            <a:extLst>
              <a:ext uri="{FF2B5EF4-FFF2-40B4-BE49-F238E27FC236}">
                <a16:creationId xmlns:a16="http://schemas.microsoft.com/office/drawing/2014/main" id="{24C38AA1-72BB-ECB6-C9B0-044895A9B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0404" y="2485932"/>
            <a:ext cx="2009743" cy="258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18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54911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 chuid den chorp ar a gcaitear scairf?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68333C52-9429-672C-2856-11846B53F8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0919" y="592058"/>
            <a:ext cx="2542161" cy="1569235"/>
          </a:xfrm>
          <a:prstGeom prst="rect">
            <a:avLst/>
          </a:prstGeom>
        </p:spPr>
      </p:pic>
      <p:pic>
        <p:nvPicPr>
          <p:cNvPr id="6" name="Picture 5" descr="A green scarf on a black background&#10;&#10;Description automatically generated">
            <a:extLst>
              <a:ext uri="{FF2B5EF4-FFF2-40B4-BE49-F238E27FC236}">
                <a16:creationId xmlns:a16="http://schemas.microsoft.com/office/drawing/2014/main" id="{615AFAD3-2DC5-838F-4152-B09CF1CBFD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816" y="1874774"/>
            <a:ext cx="2456848" cy="370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03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953218" y="1851078"/>
            <a:ext cx="72375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Tá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mé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chónaí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bPáras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Labhraím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Fraincis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tír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bhfuil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mé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68333C52-9429-672C-2856-11846B53F8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0919" y="592058"/>
            <a:ext cx="2542161" cy="156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7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09291" y="2161293"/>
            <a:ext cx="474452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ealaíontóir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chruthaigh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píosa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ealaíne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68333C52-9429-672C-2856-11846B53F8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0919" y="592058"/>
            <a:ext cx="2542161" cy="1569235"/>
          </a:xfrm>
          <a:prstGeom prst="rect">
            <a:avLst/>
          </a:prstGeom>
        </p:spPr>
      </p:pic>
      <p:pic>
        <p:nvPicPr>
          <p:cNvPr id="5122" name="Picture 2" descr="Andy Warhol Campbell's Soup Can Pop Up Card - Poposition Press | Publisher  of Art Pop Up Books, Greeting Cards &amp; Prints">
            <a:extLst>
              <a:ext uri="{FF2B5EF4-FFF2-40B4-BE49-F238E27FC236}">
                <a16:creationId xmlns:a16="http://schemas.microsoft.com/office/drawing/2014/main" id="{839D5EC4-CE1F-3BA7-FD81-9B3A86BAF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3080" y="2446312"/>
            <a:ext cx="2126411" cy="212641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82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5502E6-34AB-0E77-0AFB-1E901E766E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6497" y="3471658"/>
            <a:ext cx="5701980" cy="28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17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763F2EA-6825-F14B-45E7-EAAE26ADCD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2151" y="484514"/>
            <a:ext cx="2999698" cy="1514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83D60D1-653C-4B8D-D8B0-473EA8B12CE0}"/>
              </a:ext>
            </a:extLst>
          </p:cNvPr>
          <p:cNvSpPr txBox="1"/>
          <p:nvPr/>
        </p:nvSpPr>
        <p:spPr>
          <a:xfrm>
            <a:off x="1293962" y="2161293"/>
            <a:ext cx="66595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 cineál Gaeilge a labhraítear ar an nGealach?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5DA3F-34E8-5DE4-D656-E439720BDAC4}"/>
              </a:ext>
            </a:extLst>
          </p:cNvPr>
          <p:cNvSpPr txBox="1"/>
          <p:nvPr/>
        </p:nvSpPr>
        <p:spPr>
          <a:xfrm>
            <a:off x="1647645" y="4851987"/>
            <a:ext cx="63059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Gaeilge na Moon!!</a:t>
            </a:r>
          </a:p>
        </p:txBody>
      </p:sp>
    </p:spTree>
    <p:extLst>
      <p:ext uri="{BB962C8B-B14F-4D97-AF65-F5344CB8AC3E}">
        <p14:creationId xmlns:p14="http://schemas.microsoft.com/office/powerpoint/2010/main" val="302471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4BCB784C-4EB0-0011-0C0E-36E3301961D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5746" y="1735479"/>
            <a:ext cx="5141990" cy="33174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5" name="Picture 4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1262A7CE-640C-B5E9-85D9-CB952CB301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6" name="Picture 5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CAD79406-AB41-06F0-D494-13B2408E882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E60FA7FE-DC6C-4538-7015-BFD7E3B942C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231" y="3685451"/>
            <a:ext cx="4157019" cy="273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3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A5FAE2C-E7C6-F307-CA42-8B80C01D6E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1476" y="435635"/>
            <a:ext cx="2674770" cy="1725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391639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 an t-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ainmhí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51613E86-39CE-5F2C-CD60-C6BF1A14F66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80AA2C-6E9F-833B-9E4D-7901D7489AE5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Cangarú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 descr="A kangaroo with a baby kangaroo&#10;&#10;Description automatically generated">
            <a:extLst>
              <a:ext uri="{FF2B5EF4-FFF2-40B4-BE49-F238E27FC236}">
                <a16:creationId xmlns:a16="http://schemas.microsoft.com/office/drawing/2014/main" id="{0C602A9D-BECD-D298-433E-84FECA9062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081" y="2161293"/>
            <a:ext cx="4093504" cy="280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4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35170" y="2161293"/>
            <a:ext cx="50637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luach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liathróid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glas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gcluiche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snúcair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pool balls on a green table&#10;&#10;Description automatically generated">
            <a:extLst>
              <a:ext uri="{FF2B5EF4-FFF2-40B4-BE49-F238E27FC236}">
                <a16:creationId xmlns:a16="http://schemas.microsoft.com/office/drawing/2014/main" id="{E5F13299-A969-41FF-FA2F-2BD31784BC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644" t="15185" r="15719" b="17424"/>
          <a:stretch/>
        </p:blipFill>
        <p:spPr>
          <a:xfrm>
            <a:off x="6098875" y="2484408"/>
            <a:ext cx="2156603" cy="2268747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C3382242-CAB6-8D0B-1327-D629537CDE8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1476" y="435635"/>
            <a:ext cx="2674770" cy="172565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734157A-2BE5-8679-8E8F-83BCBF04A90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6A049F4-9E35-ACA6-2E2F-AC48B7A850CC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(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trí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8192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Scríobh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uimhir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míle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seacht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gcéad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caoga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naoi.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F4BAD49A-1CD8-9D1D-0A9D-DA4A9ABD5D3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1476" y="435635"/>
            <a:ext cx="2674770" cy="1725658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8686980C-8D94-9127-DD35-F979AC55573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3B0253-CA44-15AE-A6B1-C4FE01209BE0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1759</a:t>
            </a:r>
          </a:p>
        </p:txBody>
      </p:sp>
    </p:spTree>
    <p:extLst>
      <p:ext uri="{BB962C8B-B14F-4D97-AF65-F5344CB8AC3E}">
        <p14:creationId xmlns:p14="http://schemas.microsoft.com/office/powerpoint/2010/main" val="398881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289EE38-8A3F-E280-131A-65280EA9BE44}"/>
              </a:ext>
            </a:extLst>
          </p:cNvPr>
          <p:cNvSpPr txBox="1">
            <a:spLocks/>
          </p:cNvSpPr>
          <p:nvPr/>
        </p:nvSpPr>
        <p:spPr>
          <a:xfrm>
            <a:off x="852064" y="1211212"/>
            <a:ext cx="7439871" cy="4610183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72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Tá</a:t>
            </a:r>
            <a:r>
              <a:rPr lang="en-IE" sz="72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 </a:t>
            </a:r>
            <a:r>
              <a:rPr lang="en-IE" sz="72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súil</a:t>
            </a:r>
            <a:r>
              <a:rPr lang="en-IE" sz="72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 </a:t>
            </a:r>
            <a:r>
              <a:rPr lang="en-IE" sz="72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againn</a:t>
            </a:r>
            <a:r>
              <a:rPr lang="en-IE" sz="72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 go </a:t>
            </a:r>
            <a:r>
              <a:rPr lang="en-IE" sz="72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mbainfidh</a:t>
            </a:r>
            <a:r>
              <a:rPr lang="en-IE" sz="72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 </a:t>
            </a:r>
            <a:r>
              <a:rPr lang="en-IE" sz="72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sibh</a:t>
            </a:r>
            <a:r>
              <a:rPr lang="en-IE" sz="72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 </a:t>
            </a:r>
            <a:r>
              <a:rPr lang="en-IE" sz="72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taitneamh</a:t>
            </a:r>
            <a:r>
              <a:rPr lang="en-IE" sz="72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 as an </a:t>
            </a:r>
            <a:r>
              <a:rPr lang="en-IE" sz="72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dTráth</a:t>
            </a:r>
            <a:r>
              <a:rPr lang="en-IE" sz="72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 </a:t>
            </a:r>
            <a:r>
              <a:rPr lang="en-IE" sz="72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na</a:t>
            </a:r>
            <a:r>
              <a:rPr lang="en-IE" sz="72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 </a:t>
            </a:r>
            <a:r>
              <a:rPr lang="en-IE" sz="72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+mn-lt"/>
              </a:rPr>
              <a:t>gCeist</a:t>
            </a:r>
            <a:endParaRPr lang="en-IE" sz="7200" b="1" dirty="0">
              <a:ln w="19050"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393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35169" y="2100908"/>
            <a:ext cx="412342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scannán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1026" name="Picture 2" descr="Puss in Boots 2 | Release date, cast and how to watch | Radio Times">
            <a:extLst>
              <a:ext uri="{FF2B5EF4-FFF2-40B4-BE49-F238E27FC236}">
                <a16:creationId xmlns:a16="http://schemas.microsoft.com/office/drawing/2014/main" id="{CD7B6C8C-D6D0-4DF0-09A3-55871AD1E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8596" y="2392961"/>
            <a:ext cx="3104881" cy="2072077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9B797044-9E44-A3FA-B650-DEB360C1C53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1476" y="435635"/>
            <a:ext cx="2674770" cy="1725658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20C61A3-3592-6877-EAFD-FAB4718AB20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048297E-FA2F-5D24-5E66-1AF3826C3239}"/>
              </a:ext>
            </a:extLst>
          </p:cNvPr>
          <p:cNvSpPr txBox="1"/>
          <p:nvPr/>
        </p:nvSpPr>
        <p:spPr>
          <a:xfrm>
            <a:off x="2191109" y="4851987"/>
            <a:ext cx="47445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Puss ‘n Boots</a:t>
            </a:r>
          </a:p>
        </p:txBody>
      </p:sp>
    </p:spTree>
    <p:extLst>
      <p:ext uri="{BB962C8B-B14F-4D97-AF65-F5344CB8AC3E}">
        <p14:creationId xmlns:p14="http://schemas.microsoft.com/office/powerpoint/2010/main" val="74332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923028" y="1851078"/>
            <a:ext cx="42700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hé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láithreoir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nua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Late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Late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Show:</a:t>
            </a:r>
          </a:p>
        </p:txBody>
      </p:sp>
      <p:pic>
        <p:nvPicPr>
          <p:cNvPr id="2050" name="Picture 2" descr="Patrick Kielty is 'really chuffed' with guest line-up for first Late Late  Show">
            <a:extLst>
              <a:ext uri="{FF2B5EF4-FFF2-40B4-BE49-F238E27FC236}">
                <a16:creationId xmlns:a16="http://schemas.microsoft.com/office/drawing/2014/main" id="{39626366-4D44-BD2D-06FE-E0C27A0490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189" t="18243" r="16132"/>
          <a:stretch/>
        </p:blipFill>
        <p:spPr bwMode="auto">
          <a:xfrm>
            <a:off x="5686550" y="2051590"/>
            <a:ext cx="2344642" cy="2677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04BEEAF-E240-4A19-38E9-92830C9AB37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1476" y="435635"/>
            <a:ext cx="2674770" cy="1725658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84DDDD94-E621-7FDA-8910-1837F35B85C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DAD9AC-F9EA-5343-C2B2-9FB0AFBD5520}"/>
              </a:ext>
            </a:extLst>
          </p:cNvPr>
          <p:cNvSpPr txBox="1"/>
          <p:nvPr/>
        </p:nvSpPr>
        <p:spPr>
          <a:xfrm>
            <a:off x="2380891" y="4851987"/>
            <a:ext cx="4382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Patrick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Kielty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60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contae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gCúige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Uladh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1EC20034-5F20-E770-7484-559F1B950DC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1476" y="435635"/>
            <a:ext cx="2674770" cy="1725658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1C716D13-72C2-C253-89F5-8FC10A630F7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E832F63-1D9D-903C-6107-206FFBA91F71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 (naoi)</a:t>
            </a:r>
          </a:p>
        </p:txBody>
      </p:sp>
    </p:spTree>
    <p:extLst>
      <p:ext uri="{BB962C8B-B14F-4D97-AF65-F5344CB8AC3E}">
        <p14:creationId xmlns:p14="http://schemas.microsoft.com/office/powerpoint/2010/main" val="121782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C42857C-535E-AC1B-2439-DCC9830E2C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850" y="3506164"/>
            <a:ext cx="5548300" cy="284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5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0F65327-90B1-B53A-EF6C-86B5CA4BC4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0462" y="484515"/>
            <a:ext cx="3243076" cy="16631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6D5FB1-732E-5CC3-70E2-E1A6FA25B447}"/>
              </a:ext>
            </a:extLst>
          </p:cNvPr>
          <p:cNvSpPr txBox="1"/>
          <p:nvPr/>
        </p:nvSpPr>
        <p:spPr>
          <a:xfrm>
            <a:off x="1293962" y="2161293"/>
            <a:ext cx="66595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Céard a thugann tú ar leaid Éireannach a bhíonn ag “sky-diveáil”?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1C4CA6-E54C-CA4C-A612-648744D89B76}"/>
              </a:ext>
            </a:extLst>
          </p:cNvPr>
          <p:cNvSpPr txBox="1"/>
          <p:nvPr/>
        </p:nvSpPr>
        <p:spPr>
          <a:xfrm>
            <a:off x="1751163" y="4851987"/>
            <a:ext cx="60816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Con-descending!!</a:t>
            </a:r>
          </a:p>
        </p:txBody>
      </p:sp>
    </p:spTree>
    <p:extLst>
      <p:ext uri="{BB962C8B-B14F-4D97-AF65-F5344CB8AC3E}">
        <p14:creationId xmlns:p14="http://schemas.microsoft.com/office/powerpoint/2010/main" val="298242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8A2D91A6-D279-7B8B-8CF4-B4B6EE9AADE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0544" y="3429000"/>
            <a:ext cx="4962912" cy="3121328"/>
          </a:xfrm>
          <a:prstGeom prst="rect">
            <a:avLst/>
          </a:prstGeom>
        </p:spPr>
      </p:pic>
      <p:pic>
        <p:nvPicPr>
          <p:cNvPr id="6" name="Picture 5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D7C05B2C-E97E-6DAD-F768-B0D2532EEB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929D6792-55DC-CC7C-FD7B-FAA4E4F89F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0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sort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ainmhí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mar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chara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 Shrek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scannán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6664D21F-2D6D-CF32-FD6B-B7C5E79BC83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864" y="444261"/>
            <a:ext cx="2859787" cy="179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2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61050" y="2161293"/>
            <a:ext cx="71685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acu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ionad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léine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hata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geansaí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prátaí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bróga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41EACF90-1831-5D58-3605-065B0FAA31F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864" y="444261"/>
            <a:ext cx="2859787" cy="179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43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40457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taobh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ciúb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9BD78BC7-4EAE-7CB3-33BF-B454D8B0337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864" y="444261"/>
            <a:ext cx="2859787" cy="1798608"/>
          </a:xfrm>
          <a:prstGeom prst="rect">
            <a:avLst/>
          </a:prstGeom>
        </p:spPr>
      </p:pic>
      <p:pic>
        <p:nvPicPr>
          <p:cNvPr id="6" name="Picture 5" descr="A purple cube with black lines&#10;&#10;Description automatically generated">
            <a:extLst>
              <a:ext uri="{FF2B5EF4-FFF2-40B4-BE49-F238E27FC236}">
                <a16:creationId xmlns:a16="http://schemas.microsoft.com/office/drawing/2014/main" id="{EB942A65-7894-7F2D-99B0-237989E64B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3527" y="2443432"/>
            <a:ext cx="2859788" cy="229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59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40371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iad seo: slisíní, ispíní, plúiríní, silíní?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7F88C5B3-A3E8-6C45-C3B3-B335DA47A2C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864" y="444261"/>
            <a:ext cx="2859787" cy="1798608"/>
          </a:xfrm>
          <a:prstGeom prst="rect">
            <a:avLst/>
          </a:prstGeom>
        </p:spPr>
      </p:pic>
      <p:pic>
        <p:nvPicPr>
          <p:cNvPr id="6" name="Picture 5" descr="A group of sausages on a black background&#10;&#10;Description automatically generated">
            <a:extLst>
              <a:ext uri="{FF2B5EF4-FFF2-40B4-BE49-F238E27FC236}">
                <a16:creationId xmlns:a16="http://schemas.microsoft.com/office/drawing/2014/main" id="{D2976166-2A8F-D2C1-F4E5-313A844970A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9375" y="1798607"/>
            <a:ext cx="3742949" cy="326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36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6401DF9B-4181-E847-1AE3-8E41B96292C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8454" y="320614"/>
            <a:ext cx="3187091" cy="2017146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1D79782A-3783-55E0-C0AD-5FEE15B7708E}"/>
              </a:ext>
            </a:extLst>
          </p:cNvPr>
          <p:cNvSpPr txBox="1">
            <a:spLocks/>
          </p:cNvSpPr>
          <p:nvPr/>
        </p:nvSpPr>
        <p:spPr>
          <a:xfrm>
            <a:off x="836762" y="1916832"/>
            <a:ext cx="7401464" cy="4133056"/>
          </a:xfrm>
          <a:prstGeom prst="rect">
            <a:avLst/>
          </a:prstGeom>
          <a:noFill/>
          <a:ln w="57150">
            <a:noFill/>
          </a:ln>
        </p:spPr>
        <p:txBody>
          <a:bodyPr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Scríobh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uimhir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d’fhoireann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gach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bileog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freagartha</a:t>
            </a:r>
            <a:endParaRPr lang="es-UY" altLang="en-US" sz="6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Scríobh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uimhir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gach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babhta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1-8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gach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bileog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freagartha</a:t>
            </a:r>
            <a:endParaRPr lang="es-UY" altLang="en-US" sz="6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Déan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iarracht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na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freagraí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scríobh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Gaeilge</a:t>
            </a:r>
            <a:endParaRPr lang="es-UY" altLang="en-US" sz="6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Ná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bí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buartha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faoi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litriú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déan</a:t>
            </a:r>
            <a:r>
              <a:rPr lang="es-UY" altLang="en-US" sz="6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s-UY" altLang="en-US" sz="6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dhícheall</a:t>
            </a:r>
            <a:endParaRPr lang="es-UY" altLang="en-US" sz="6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dathanna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bhrat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Seapáine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E68A1E38-23F7-C32A-4D6F-64AFA965337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864" y="444261"/>
            <a:ext cx="2859787" cy="179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chanann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t-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amhrán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“Texas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Holdem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C0CD9E81-9F66-CA39-00B0-4B61014642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864" y="444261"/>
            <a:ext cx="2859787" cy="179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8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F333528-6065-3B43-0C8F-824148CDAE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2739" y="3583161"/>
            <a:ext cx="5438522" cy="274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61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ABCA56B-BB55-AAAB-82BB-FE84BADC0E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4733" y="484515"/>
            <a:ext cx="3054534" cy="15426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56C7CE1-C971-AD5C-20B7-AB49DC8CC0B2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duine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bhíonn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mbriogáid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dóiteáin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52BCD3-7B6A-BC5C-BABA-D5559DFA0F33}"/>
              </a:ext>
            </a:extLst>
          </p:cNvPr>
          <p:cNvSpPr txBox="1"/>
          <p:nvPr/>
        </p:nvSpPr>
        <p:spPr>
          <a:xfrm>
            <a:off x="1716657" y="4851987"/>
            <a:ext cx="5960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Naonúr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naonúr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365922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EDC73511-BC45-EFE7-AA20-6D2180F8BA9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2754" y="2014427"/>
            <a:ext cx="5042575" cy="3112701"/>
          </a:xfrm>
          <a:prstGeom prst="rect">
            <a:avLst/>
          </a:prstGeom>
        </p:spPr>
      </p:pic>
      <p:pic>
        <p:nvPicPr>
          <p:cNvPr id="6" name="Picture 5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1EF2BBA2-077F-BBB3-12D1-E8F05A1BF56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B2FA7B88-1748-B422-D405-3E2AAD8138B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92047A84-4C29-66D7-3A9C-C6D02A857E5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231" y="3685451"/>
            <a:ext cx="4157019" cy="273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22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088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sort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aimsire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é </a:t>
            </a:r>
            <a:r>
              <a:rPr lang="en-IE" sz="5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68333C52-9429-672C-2856-11846B53F8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2" y="495769"/>
            <a:ext cx="2677972" cy="1653069"/>
          </a:xfrm>
          <a:prstGeom prst="rect">
            <a:avLst/>
          </a:prstGeom>
        </p:spPr>
      </p:pic>
      <p:pic>
        <p:nvPicPr>
          <p:cNvPr id="7" name="Picture 6" descr="Rain falling water and ripples&#10;&#10;Description automatically generated">
            <a:extLst>
              <a:ext uri="{FF2B5EF4-FFF2-40B4-BE49-F238E27FC236}">
                <a16:creationId xmlns:a16="http://schemas.microsoft.com/office/drawing/2014/main" id="{03AF7E2B-DC31-366A-0480-12E6989974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816" y="2148838"/>
            <a:ext cx="2348051" cy="233225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B4927964-5AEE-C6DE-5F3C-609003C89E4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61E103-0712-1637-AD21-6466A11B6CE0}"/>
              </a:ext>
            </a:extLst>
          </p:cNvPr>
          <p:cNvSpPr txBox="1"/>
          <p:nvPr/>
        </p:nvSpPr>
        <p:spPr>
          <a:xfrm>
            <a:off x="2935361" y="4851987"/>
            <a:ext cx="32325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Báisteach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22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00664" y="2161293"/>
            <a:ext cx="47531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spórt a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imríonn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Daniel Wiffen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agus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Mona Mc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Sharry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074" name="Picture 2" descr="Daniel Wiffen – Olympic Ireland">
            <a:extLst>
              <a:ext uri="{FF2B5EF4-FFF2-40B4-BE49-F238E27FC236}">
                <a16:creationId xmlns:a16="http://schemas.microsoft.com/office/drawing/2014/main" id="{4FB88B37-7FCE-A0EC-B4C8-DC2DBB29B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1917" y="1962166"/>
            <a:ext cx="1685672" cy="166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7D16FD21-EA0D-C8EF-901A-F365E36E2CC7}"/>
              </a:ext>
            </a:extLst>
          </p:cNvPr>
          <p:cNvSpPr/>
          <p:nvPr/>
        </p:nvSpPr>
        <p:spPr>
          <a:xfrm>
            <a:off x="6248364" y="3811227"/>
            <a:ext cx="1685671" cy="168567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9340A94-F0A9-2C32-B45B-3154F9F0D7E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2" y="495769"/>
            <a:ext cx="2677972" cy="165306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E9C0850-DE6F-C3D1-BF14-BE6B3DA9C1B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497E21A-EB2C-7D4C-A963-7407B28565F3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Snámh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11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104182" y="2161293"/>
            <a:ext cx="48882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Fíor</a:t>
            </a:r>
            <a:r>
              <a:rPr lang="en-IE" sz="4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nó</a:t>
            </a:r>
            <a:r>
              <a:rPr lang="en-IE" sz="4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bréagach</a:t>
            </a:r>
            <a:r>
              <a:rPr lang="en-IE" sz="4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Is í Ivana </a:t>
            </a:r>
            <a:r>
              <a:rPr lang="en-IE" sz="4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Bacik</a:t>
            </a:r>
            <a:r>
              <a:rPr lang="en-IE" sz="4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ceannaire</a:t>
            </a:r>
            <a:r>
              <a:rPr lang="en-IE" sz="4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Sinn Féin?</a:t>
            </a:r>
          </a:p>
        </p:txBody>
      </p:sp>
      <p:pic>
        <p:nvPicPr>
          <p:cNvPr id="4098" name="Picture 2" descr="Ivana Bacik - The School of Pharmacy and Pharmaceutical Sciences - Trinity  College Dublin">
            <a:extLst>
              <a:ext uri="{FF2B5EF4-FFF2-40B4-BE49-F238E27FC236}">
                <a16:creationId xmlns:a16="http://schemas.microsoft.com/office/drawing/2014/main" id="{24C38AA1-72BB-ECB6-C9B0-044895A9B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0404" y="2485932"/>
            <a:ext cx="2009743" cy="258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7B84236-5238-F857-90CB-96ED3EF1C47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2" y="495769"/>
            <a:ext cx="2677972" cy="1653069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4C08E2D7-6D36-4FB7-0C14-A167805CDEA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5DAB92-72DA-B65F-543F-5FBCFBBA7F85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Bréagach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26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5491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chuid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chorp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gcaitear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scairf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green scarf on a black background&#10;&#10;Description automatically generated">
            <a:extLst>
              <a:ext uri="{FF2B5EF4-FFF2-40B4-BE49-F238E27FC236}">
                <a16:creationId xmlns:a16="http://schemas.microsoft.com/office/drawing/2014/main" id="{615AFAD3-2DC5-838F-4152-B09CF1CBFD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816" y="1874774"/>
            <a:ext cx="2456848" cy="3709358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537A9F6C-BDAC-5B7D-C599-852DCD00A38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2" y="495769"/>
            <a:ext cx="2677972" cy="165306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E755DFB-D758-7ECB-07B6-8A00CE38596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51C581-4CDF-D135-A5F2-72F6270AD0F6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Muineál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73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953218" y="1851078"/>
            <a:ext cx="72375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Tá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mé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chónaí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bPáras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Labhraím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Fraincis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tír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bhfuil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mé</a:t>
            </a:r>
            <a:r>
              <a:rPr lang="en-IE" sz="48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1E3AA7BF-4634-4FAE-0050-5867DD5000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2" y="495769"/>
            <a:ext cx="2677972" cy="1653069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08B4BD70-388F-46B5-EA58-C99B5828557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EEB9C9-8461-58AC-5961-4710568AF7EA}"/>
              </a:ext>
            </a:extLst>
          </p:cNvPr>
          <p:cNvSpPr txBox="1"/>
          <p:nvPr/>
        </p:nvSpPr>
        <p:spPr>
          <a:xfrm>
            <a:off x="2510287" y="4851987"/>
            <a:ext cx="38473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Fhrainc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48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6401DF9B-4181-E847-1AE3-8E41B96292C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8454" y="320614"/>
            <a:ext cx="3187091" cy="2017146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35A60BB-0108-2DFA-4C1E-A20CF64B76B4}"/>
              </a:ext>
            </a:extLst>
          </p:cNvPr>
          <p:cNvSpPr txBox="1">
            <a:spLocks/>
          </p:cNvSpPr>
          <p:nvPr/>
        </p:nvSpPr>
        <p:spPr>
          <a:xfrm>
            <a:off x="715414" y="1916832"/>
            <a:ext cx="7591824" cy="4133056"/>
          </a:xfrm>
          <a:prstGeom prst="rect">
            <a:avLst/>
          </a:prstGeom>
          <a:noFill/>
          <a:ln w="57150">
            <a:noFill/>
          </a:ln>
        </p:spPr>
        <p:txBody>
          <a:bodyPr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Sula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scríobhann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sibh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síos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freagra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faigh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amach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n-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aontaíonn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gach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duine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faoi</a:t>
            </a:r>
            <a:endParaRPr lang="es-UY" altLang="en-US" sz="85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Muna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bhfuil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freagra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ar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eolas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agaibh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déanaigí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tomhais</a:t>
            </a:r>
            <a:endParaRPr lang="es-UY" altLang="en-US" sz="85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Ná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screadaigí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amach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freagraí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bígí</a:t>
            </a:r>
            <a:r>
              <a:rPr lang="es-UY" altLang="en-US" sz="8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85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ciúin</a:t>
            </a:r>
            <a:endParaRPr lang="es-UY" altLang="en-US" sz="85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s-UY" altLang="en-US" sz="12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Bainigí</a:t>
            </a:r>
            <a:r>
              <a:rPr lang="es-UY" altLang="en-US" sz="1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UY" altLang="en-US" sz="12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taitneamh</a:t>
            </a:r>
            <a:r>
              <a:rPr lang="es-UY" altLang="en-US" sz="1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as!</a:t>
            </a:r>
          </a:p>
        </p:txBody>
      </p:sp>
    </p:spTree>
    <p:extLst>
      <p:ext uri="{BB962C8B-B14F-4D97-AF65-F5344CB8AC3E}">
        <p14:creationId xmlns:p14="http://schemas.microsoft.com/office/powerpoint/2010/main" val="202955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36772" y="1865421"/>
            <a:ext cx="479628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 an </a:t>
            </a:r>
            <a:r>
              <a:rPr lang="en-IE" sz="4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ealaíontóir</a:t>
            </a:r>
            <a:r>
              <a:rPr lang="en-IE" sz="4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chruthaigh</a:t>
            </a:r>
            <a:r>
              <a:rPr lang="en-IE" sz="4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píosa</a:t>
            </a:r>
            <a:r>
              <a:rPr lang="en-IE" sz="4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ealaíne</a:t>
            </a:r>
            <a:r>
              <a:rPr lang="en-IE" sz="4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5122" name="Picture 2" descr="Andy Warhol Campbell's Soup Can Pop Up Card - Poposition Press | Publisher  of Art Pop Up Books, Greeting Cards &amp; Prints">
            <a:extLst>
              <a:ext uri="{FF2B5EF4-FFF2-40B4-BE49-F238E27FC236}">
                <a16:creationId xmlns:a16="http://schemas.microsoft.com/office/drawing/2014/main" id="{839D5EC4-CE1F-3BA7-FD81-9B3A86BAF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3057" y="2217744"/>
            <a:ext cx="2126411" cy="212641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82459268-FF22-390E-D532-98BDD7B67D3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2" y="495769"/>
            <a:ext cx="2677972" cy="1653069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1C4055CE-458D-4B15-0B22-66EA57FDBE1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F3A3CF-1A90-B31B-F31B-F13AAFD7C04E}"/>
              </a:ext>
            </a:extLst>
          </p:cNvPr>
          <p:cNvSpPr txBox="1"/>
          <p:nvPr/>
        </p:nvSpPr>
        <p:spPr>
          <a:xfrm>
            <a:off x="2320507" y="4851987"/>
            <a:ext cx="44512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Andy Warhol</a:t>
            </a:r>
          </a:p>
        </p:txBody>
      </p:sp>
    </p:spTree>
    <p:extLst>
      <p:ext uri="{BB962C8B-B14F-4D97-AF65-F5344CB8AC3E}">
        <p14:creationId xmlns:p14="http://schemas.microsoft.com/office/powerpoint/2010/main" val="128241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1451819-D329-7C1F-1F58-3F633CDB3B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5269" y="3429000"/>
            <a:ext cx="5813462" cy="296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8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1CADB81-CD4D-490A-06FF-D91DF4E84F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4583" y="450010"/>
            <a:ext cx="3294834" cy="16810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004037-4C17-83BE-8350-440CB4339925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a thugann tú ar eilifint sa seomra ranga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9B50ED-4D50-D652-F489-1CBE3AB7EC89}"/>
              </a:ext>
            </a:extLst>
          </p:cNvPr>
          <p:cNvSpPr txBox="1"/>
          <p:nvPr/>
        </p:nvSpPr>
        <p:spPr>
          <a:xfrm>
            <a:off x="2812211" y="4851987"/>
            <a:ext cx="32233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 strae!!</a:t>
            </a:r>
          </a:p>
        </p:txBody>
      </p:sp>
    </p:spTree>
    <p:extLst>
      <p:ext uri="{BB962C8B-B14F-4D97-AF65-F5344CB8AC3E}">
        <p14:creationId xmlns:p14="http://schemas.microsoft.com/office/powerpoint/2010/main" val="128444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40C36777-AF6F-6B5B-A597-C898619E9AD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502" y="3355633"/>
            <a:ext cx="5316996" cy="3302482"/>
          </a:xfrm>
          <a:prstGeom prst="rect">
            <a:avLst/>
          </a:prstGeom>
        </p:spPr>
      </p:pic>
      <p:pic>
        <p:nvPicPr>
          <p:cNvPr id="6" name="Picture 5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4478E3D3-6541-8640-0F8F-E3C972A104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7B2E97B3-55F4-C046-87B8-1A5B46BB760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74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35023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 an clár teilifíse seo: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E6D174BD-4714-2C05-6ED0-AD55125B1F0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332" y="396773"/>
            <a:ext cx="3193336" cy="1983439"/>
          </a:xfrm>
          <a:prstGeom prst="rect">
            <a:avLst/>
          </a:prstGeom>
        </p:spPr>
      </p:pic>
      <p:pic>
        <p:nvPicPr>
          <p:cNvPr id="1026" name="Picture 2" descr="Young Sheldon Cast Reacts to End Date News ('Can't Stop Crying'), Promises  Best Final Season 'We Can Possibly Make'">
            <a:extLst>
              <a:ext uri="{FF2B5EF4-FFF2-40B4-BE49-F238E27FC236}">
                <a16:creationId xmlns:a16="http://schemas.microsoft.com/office/drawing/2014/main" id="{831C9AEF-9D38-75BA-54C5-2597A7B06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1515" y="2293576"/>
            <a:ext cx="3220959" cy="2184213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88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sort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iad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edam, brie, gouda?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DEE650CB-1F1C-F213-89A8-87D1ED74B38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332" y="396773"/>
            <a:ext cx="3193336" cy="198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3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72727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sórt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toradh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é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369F528-FBFD-63A9-5F92-C1AF05482A7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332" y="396773"/>
            <a:ext cx="3193336" cy="1983439"/>
          </a:xfrm>
          <a:prstGeom prst="rect">
            <a:avLst/>
          </a:prstGeom>
        </p:spPr>
      </p:pic>
      <p:pic>
        <p:nvPicPr>
          <p:cNvPr id="6" name="Picture 5" descr="A close up of a strawberry&#10;&#10;Description automatically generated">
            <a:extLst>
              <a:ext uri="{FF2B5EF4-FFF2-40B4-BE49-F238E27FC236}">
                <a16:creationId xmlns:a16="http://schemas.microsoft.com/office/drawing/2014/main" id="{7E96DC02-9DE3-3E04-8E2E-F031838EAE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3619" y="2161293"/>
            <a:ext cx="2574985" cy="257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7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Críochnaigh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seanfhocal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“Nuair a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bhíonn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cat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amuigh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bíonn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___ ag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rince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230AB9DB-0424-DADD-3697-4F24589FA11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332" y="396773"/>
            <a:ext cx="3193336" cy="198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74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87326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mbogha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báistí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F6F1A967-49CA-DFF4-D4F2-033C65902A3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332" y="396773"/>
            <a:ext cx="3193336" cy="1983439"/>
          </a:xfrm>
          <a:prstGeom prst="rect">
            <a:avLst/>
          </a:prstGeom>
        </p:spPr>
      </p:pic>
      <p:pic>
        <p:nvPicPr>
          <p:cNvPr id="7" name="Picture 6" descr="A rainbow on a white background&#10;&#10;Description automatically generated">
            <a:extLst>
              <a:ext uri="{FF2B5EF4-FFF2-40B4-BE49-F238E27FC236}">
                <a16:creationId xmlns:a16="http://schemas.microsoft.com/office/drawing/2014/main" id="{34F752BD-BEFF-62AC-2D2F-8E11214243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223" y="2380212"/>
            <a:ext cx="2930442" cy="268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21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bhuaigh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Corn an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Domhain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Rugbaí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2023?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1C98FE70-44DF-00EE-9D3D-74AE9A2EAF2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332" y="396773"/>
            <a:ext cx="3193336" cy="198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10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E82291-0E6F-1A95-69DA-AC0663D6868D}"/>
              </a:ext>
            </a:extLst>
          </p:cNvPr>
          <p:cNvSpPr txBox="1">
            <a:spLocks/>
          </p:cNvSpPr>
          <p:nvPr/>
        </p:nvSpPr>
        <p:spPr>
          <a:xfrm>
            <a:off x="629727" y="1397550"/>
            <a:ext cx="7884545" cy="4062899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2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Bígí</a:t>
            </a:r>
            <a:r>
              <a:rPr lang="en-IE" sz="12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réidh</a:t>
            </a:r>
            <a:r>
              <a:rPr lang="en-IE" sz="12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2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anois</a:t>
            </a:r>
            <a:r>
              <a:rPr lang="en-IE" sz="12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….</a:t>
            </a:r>
          </a:p>
        </p:txBody>
      </p:sp>
    </p:spTree>
    <p:extLst>
      <p:ext uri="{BB962C8B-B14F-4D97-AF65-F5344CB8AC3E}">
        <p14:creationId xmlns:p14="http://schemas.microsoft.com/office/powerpoint/2010/main" val="187127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0431064-680B-80F4-4091-D1FC626869A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8413" y="3270845"/>
            <a:ext cx="5707173" cy="289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58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A17873-CE6A-19F4-B405-3D087C142E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4932" y="450008"/>
            <a:ext cx="2954135" cy="14995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CC4A1ED-908F-CC2A-B56F-D25954C4420F}"/>
              </a:ext>
            </a:extLst>
          </p:cNvPr>
          <p:cNvSpPr txBox="1"/>
          <p:nvPr/>
        </p:nvSpPr>
        <p:spPr>
          <a:xfrm>
            <a:off x="1293962" y="2161293"/>
            <a:ext cx="6659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fáth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d’ith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dalta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obair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bhaile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BE8045-69F6-D1F3-7370-996F4F2F6C0E}"/>
              </a:ext>
            </a:extLst>
          </p:cNvPr>
          <p:cNvSpPr txBox="1"/>
          <p:nvPr/>
        </p:nvSpPr>
        <p:spPr>
          <a:xfrm>
            <a:off x="922882" y="4067070"/>
            <a:ext cx="74017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 </a:t>
            </a:r>
            <a:r>
              <a:rPr lang="en-IE" sz="54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dúirt</a:t>
            </a:r>
            <a:r>
              <a:rPr lang="en-IE" sz="54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54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múinteoir</a:t>
            </a:r>
            <a:r>
              <a:rPr lang="en-IE" sz="54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gur </a:t>
            </a:r>
            <a:r>
              <a:rPr lang="en-IE" sz="54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píosa</a:t>
            </a:r>
            <a:r>
              <a:rPr lang="en-IE" sz="54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cáca</a:t>
            </a:r>
            <a:r>
              <a:rPr lang="en-IE" sz="54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é!!</a:t>
            </a:r>
          </a:p>
        </p:txBody>
      </p:sp>
    </p:spTree>
    <p:extLst>
      <p:ext uri="{BB962C8B-B14F-4D97-AF65-F5344CB8AC3E}">
        <p14:creationId xmlns:p14="http://schemas.microsoft.com/office/powerpoint/2010/main" val="79600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8A2D91A6-D279-7B8B-8CF4-B4B6EE9AADE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0544" y="1936648"/>
            <a:ext cx="4962912" cy="3121328"/>
          </a:xfrm>
          <a:prstGeom prst="rect">
            <a:avLst/>
          </a:prstGeom>
        </p:spPr>
      </p:pic>
      <p:pic>
        <p:nvPicPr>
          <p:cNvPr id="6" name="Picture 5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D7C05B2C-E97E-6DAD-F768-B0D2532EEB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929D6792-55DC-CC7C-FD7B-FAA4E4F89F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86152B73-C3F7-FDE4-7383-3134CC09B13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231" y="3685451"/>
            <a:ext cx="4157019" cy="273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58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sort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ainmhí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mar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chara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 Shrek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scannán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6664D21F-2D6D-CF32-FD6B-B7C5E79BC83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4670" y="466184"/>
            <a:ext cx="2695223" cy="1695109"/>
          </a:xfrm>
          <a:prstGeom prst="rect">
            <a:avLst/>
          </a:prstGeom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39A7BFBB-9F0B-AA7A-367C-7959EC1571F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174E24-1270-6068-171C-3887169587CF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Asal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60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061050" y="2161293"/>
            <a:ext cx="71685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acu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ionad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léine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hata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geansaí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prátaí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bróga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E356D6F2-725C-4E01-920C-81E138A3891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4670" y="466184"/>
            <a:ext cx="2695223" cy="1695109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8CB83056-D409-4D36-AD66-A7FD13570CB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5ED17BA-4254-27BB-0695-34EE97A68991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Prátaí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2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40457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taobh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ciúb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purple cube with black lines&#10;&#10;Description automatically generated">
            <a:extLst>
              <a:ext uri="{FF2B5EF4-FFF2-40B4-BE49-F238E27FC236}">
                <a16:creationId xmlns:a16="http://schemas.microsoft.com/office/drawing/2014/main" id="{EB942A65-7894-7F2D-99B0-237989E64B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3527" y="2443432"/>
            <a:ext cx="2859788" cy="2298044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551393C8-2F9D-3B1C-80D5-6700643CA31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4670" y="466184"/>
            <a:ext cx="2695223" cy="169510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31FBCD36-423A-AC35-E783-BA1DB3A8489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D3B9CB-EA5E-D343-1DF5-2952DB7BF28A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29318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40371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iad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slisíní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ispíní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plúiríní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silíní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group of sausages on a black background&#10;&#10;Description automatically generated">
            <a:extLst>
              <a:ext uri="{FF2B5EF4-FFF2-40B4-BE49-F238E27FC236}">
                <a16:creationId xmlns:a16="http://schemas.microsoft.com/office/drawing/2014/main" id="{D2976166-2A8F-D2C1-F4E5-313A844970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9375" y="1798607"/>
            <a:ext cx="3742949" cy="3260785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5463BAA6-5E46-CBAA-01E9-17287E7B9B6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4670" y="466184"/>
            <a:ext cx="2695223" cy="1695109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5A02047-3131-90AB-5AB1-97F7B9C1C01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1F0362-1E35-BB3D-0275-781389F65D4A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Ispíní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68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1579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dathanna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bhrat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Seapáine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63CA6F0D-DC3E-5842-8AF0-491759BBC7F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4670" y="466184"/>
            <a:ext cx="2695223" cy="1695109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E19D368-CAA3-699E-9D3F-2425B356750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0F6B04-4DDD-92BE-5814-D643FF74B9B0}"/>
              </a:ext>
            </a:extLst>
          </p:cNvPr>
          <p:cNvSpPr txBox="1"/>
          <p:nvPr/>
        </p:nvSpPr>
        <p:spPr>
          <a:xfrm>
            <a:off x="2432649" y="4851987"/>
            <a:ext cx="42614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Bán &amp;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Dearg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 descr="A red circle on a white background&#10;&#10;Description automatically generated">
            <a:extLst>
              <a:ext uri="{FF2B5EF4-FFF2-40B4-BE49-F238E27FC236}">
                <a16:creationId xmlns:a16="http://schemas.microsoft.com/office/drawing/2014/main" id="{4899D223-2043-5E0F-8CAC-1B1657384D8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895" y="2356826"/>
            <a:ext cx="2932273" cy="200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9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chanann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t-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amhrán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“Texas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Holdem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E93EB8A3-AAE5-8658-71F2-B789CD1A0E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4670" y="466184"/>
            <a:ext cx="2695223" cy="1695109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5050FCE-D152-815A-9F2B-38AD69816E5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446" y="355582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DD6D07-0BDC-0D91-0153-39A9059E0ADE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Beyonce</a:t>
            </a:r>
          </a:p>
        </p:txBody>
      </p:sp>
    </p:spTree>
    <p:extLst>
      <p:ext uri="{BB962C8B-B14F-4D97-AF65-F5344CB8AC3E}">
        <p14:creationId xmlns:p14="http://schemas.microsoft.com/office/powerpoint/2010/main" val="414728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5" name="Picture 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A9186DD3-344B-0D1D-AF4B-A8B9758EC8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936" y="3110694"/>
            <a:ext cx="5826129" cy="295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13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E82291-0E6F-1A95-69DA-AC0663D6868D}"/>
              </a:ext>
            </a:extLst>
          </p:cNvPr>
          <p:cNvSpPr txBox="1">
            <a:spLocks/>
          </p:cNvSpPr>
          <p:nvPr/>
        </p:nvSpPr>
        <p:spPr>
          <a:xfrm>
            <a:off x="629727" y="1686482"/>
            <a:ext cx="7884545" cy="3485036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 n-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éirí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t-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ádh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libh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3745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31DFE949-A37F-2FB6-05F1-33DF370E4E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353" y="475887"/>
            <a:ext cx="2945293" cy="149507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3A4C83-1D00-8777-2C7D-ABEAEF072A55}"/>
              </a:ext>
            </a:extLst>
          </p:cNvPr>
          <p:cNvSpPr txBox="1"/>
          <p:nvPr/>
        </p:nvSpPr>
        <p:spPr>
          <a:xfrm>
            <a:off x="1293962" y="2161293"/>
            <a:ext cx="66595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Gaeilge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“recurrent dermatitis”?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0C7CC4-8E36-5830-13C5-BF49A657F666}"/>
              </a:ext>
            </a:extLst>
          </p:cNvPr>
          <p:cNvSpPr txBox="1"/>
          <p:nvPr/>
        </p:nvSpPr>
        <p:spPr>
          <a:xfrm>
            <a:off x="2484408" y="4851987"/>
            <a:ext cx="39681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ais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arís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186575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E82291-0E6F-1A95-69DA-AC0663D6868D}"/>
              </a:ext>
            </a:extLst>
          </p:cNvPr>
          <p:cNvSpPr txBox="1">
            <a:spLocks/>
          </p:cNvSpPr>
          <p:nvPr/>
        </p:nvSpPr>
        <p:spPr>
          <a:xfrm>
            <a:off x="948905" y="697874"/>
            <a:ext cx="7246190" cy="3485036"/>
          </a:xfrm>
          <a:prstGeom prst="rect">
            <a:avLst/>
          </a:prstGeom>
          <a:noFill/>
          <a:ln w="57150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Déan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Seiceáil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11000" b="1" dirty="0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11000" b="1" dirty="0" err="1">
                <a:ln w="19050"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Scór</a:t>
            </a:r>
            <a:endParaRPr lang="en-IE" sz="11000" b="1" dirty="0">
              <a:ln w="19050"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5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65977DB4-B5C5-97B0-10E9-8B347DC7DDD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8248" y="3633155"/>
            <a:ext cx="5127504" cy="3224845"/>
          </a:xfrm>
          <a:prstGeom prst="rect">
            <a:avLst/>
          </a:prstGeom>
        </p:spPr>
      </p:pic>
      <p:pic>
        <p:nvPicPr>
          <p:cNvPr id="6" name="Picture 5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7EC1B2E1-4241-7005-F417-B59E083A03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4164B45F-9B6B-B4CE-0B4B-341F1ECAEA8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0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scéal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Cinderella,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deirfiúr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bhí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aici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B3E172BB-360A-0AD2-FDC7-C6E3042A6E8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7211" y="510391"/>
            <a:ext cx="3029578" cy="190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6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6602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itheann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samhradh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01346D0E-C360-1036-A633-9F876BED38A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7211" y="510391"/>
            <a:ext cx="3029578" cy="1905395"/>
          </a:xfrm>
          <a:prstGeom prst="rect">
            <a:avLst/>
          </a:prstGeom>
        </p:spPr>
      </p:pic>
      <p:pic>
        <p:nvPicPr>
          <p:cNvPr id="6" name="Picture 5" descr="A green ice cream cone&#10;&#10;Description automatically generated">
            <a:extLst>
              <a:ext uri="{FF2B5EF4-FFF2-40B4-BE49-F238E27FC236}">
                <a16:creationId xmlns:a16="http://schemas.microsoft.com/office/drawing/2014/main" id="{E0975717-A825-32F8-D29B-7DBADFA937E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4172" y="1747926"/>
            <a:ext cx="2274056" cy="369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0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42959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 t-ainm atá ar an bhfeithicil feirme seo?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D8ED6DD4-2CAA-9A9E-D22D-B1FA1ADD263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7211" y="510391"/>
            <a:ext cx="3029578" cy="1905395"/>
          </a:xfrm>
          <a:prstGeom prst="rect">
            <a:avLst/>
          </a:prstGeom>
        </p:spPr>
      </p:pic>
      <p:pic>
        <p:nvPicPr>
          <p:cNvPr id="8" name="Picture 7" descr="A red tractor with black wheels&#10;&#10;Description automatically generated">
            <a:extLst>
              <a:ext uri="{FF2B5EF4-FFF2-40B4-BE49-F238E27FC236}">
                <a16:creationId xmlns:a16="http://schemas.microsoft.com/office/drawing/2014/main" id="{1F6DCA7A-73D6-5274-F4E2-8F020BAFEF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917" y="2566387"/>
            <a:ext cx="2632692" cy="232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60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38732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chónaí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teach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663D4B8-CBF8-89F2-8941-B2CDD96ECB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7211" y="510391"/>
            <a:ext cx="3029578" cy="1905395"/>
          </a:xfrm>
          <a:prstGeom prst="rect">
            <a:avLst/>
          </a:prstGeom>
        </p:spPr>
      </p:pic>
      <p:pic>
        <p:nvPicPr>
          <p:cNvPr id="6" name="Picture 5" descr="A white house with a fountain in front of it&#10;&#10;Description automatically generated">
            <a:extLst>
              <a:ext uri="{FF2B5EF4-FFF2-40B4-BE49-F238E27FC236}">
                <a16:creationId xmlns:a16="http://schemas.microsoft.com/office/drawing/2014/main" id="{6AAB0D71-ADC2-8A8D-AEEA-3419853C41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3871" y="2502434"/>
            <a:ext cx="2932981" cy="196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58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138684" y="1979173"/>
            <a:ext cx="461513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sort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bláthanna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iad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plúiríní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sneachta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tiúilipí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nó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lusanna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chromchinn</a:t>
            </a:r>
            <a:r>
              <a:rPr lang="en-IE" sz="4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B2C5A30-A7E4-E417-00A7-57543DAD319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7211" y="510391"/>
            <a:ext cx="3029578" cy="1905395"/>
          </a:xfrm>
          <a:prstGeom prst="rect">
            <a:avLst/>
          </a:prstGeom>
        </p:spPr>
      </p:pic>
      <p:pic>
        <p:nvPicPr>
          <p:cNvPr id="8" name="Picture 7" descr="A field of tulips with yellow and red flowers&#10;&#10;Description automatically generated">
            <a:extLst>
              <a:ext uri="{FF2B5EF4-FFF2-40B4-BE49-F238E27FC236}">
                <a16:creationId xmlns:a16="http://schemas.microsoft.com/office/drawing/2014/main" id="{83DB71C8-C511-26B8-42ED-74F7FABA9A6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7817" y="2649327"/>
            <a:ext cx="2678265" cy="179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78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35863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clár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teilifíse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6343CA4-9CC9-CE10-856B-B7319ED0407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7211" y="510391"/>
            <a:ext cx="3029578" cy="1905395"/>
          </a:xfrm>
          <a:prstGeom prst="rect">
            <a:avLst/>
          </a:prstGeom>
        </p:spPr>
      </p:pic>
      <p:pic>
        <p:nvPicPr>
          <p:cNvPr id="2050" name="Picture 2" descr="Ireland's Fittest Family – Season 11 is back with a new presenter, new  coach, and thrilling challenges – About RTÉ">
            <a:extLst>
              <a:ext uri="{FF2B5EF4-FFF2-40B4-BE49-F238E27FC236}">
                <a16:creationId xmlns:a16="http://schemas.microsoft.com/office/drawing/2014/main" id="{CA7D719E-5F10-77E1-9366-40DABC7F3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0297" y="2336320"/>
            <a:ext cx="3369432" cy="210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21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CB8D544-968E-7E59-7B9E-DD95E2FCEA8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5523" y="3236341"/>
            <a:ext cx="5745830" cy="293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81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4BCB784C-4EB0-0011-0C0E-36E3301961D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1005" y="3429000"/>
            <a:ext cx="5141990" cy="33174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5" name="Picture 4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1262A7CE-640C-B5E9-85D9-CB952CB301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6" name="Picture 5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CAD79406-AB41-06F0-D494-13B2408E882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99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AF97337-DBCA-648B-926B-B1C2E741C1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0243" y="432756"/>
            <a:ext cx="2863514" cy="14609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1FBB29-BE52-95CE-51BD-5C8236DCC7EE}"/>
              </a:ext>
            </a:extLst>
          </p:cNvPr>
          <p:cNvSpPr txBox="1"/>
          <p:nvPr/>
        </p:nvSpPr>
        <p:spPr>
          <a:xfrm>
            <a:off x="1293962" y="2161293"/>
            <a:ext cx="6659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hé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rí an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tseomra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ranga</a:t>
            </a:r>
            <a:r>
              <a:rPr lang="en-IE" sz="60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27506A-1FF7-C4EC-618C-F4ECA79CC1BF}"/>
              </a:ext>
            </a:extLst>
          </p:cNvPr>
          <p:cNvSpPr txBox="1"/>
          <p:nvPr/>
        </p:nvSpPr>
        <p:spPr>
          <a:xfrm>
            <a:off x="2579299" y="4851987"/>
            <a:ext cx="39250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Rialóir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41621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40C36777-AF6F-6B5B-A597-C898619E9AD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502" y="1854655"/>
            <a:ext cx="5316996" cy="3302482"/>
          </a:xfrm>
          <a:prstGeom prst="rect">
            <a:avLst/>
          </a:prstGeom>
        </p:spPr>
      </p:pic>
      <p:pic>
        <p:nvPicPr>
          <p:cNvPr id="6" name="Picture 5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4478E3D3-6541-8640-0F8F-E3C972A104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7B2E97B3-55F4-C046-87B8-1A5B46BB760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4856239B-0DED-60DF-01B7-013428C2E5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231" y="3685451"/>
            <a:ext cx="4157019" cy="273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20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35023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clár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teilifíse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E6D174BD-4714-2C05-6ED0-AD55125B1F0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7" y="421102"/>
            <a:ext cx="2882003" cy="1790064"/>
          </a:xfrm>
          <a:prstGeom prst="rect">
            <a:avLst/>
          </a:prstGeom>
        </p:spPr>
      </p:pic>
      <p:pic>
        <p:nvPicPr>
          <p:cNvPr id="1026" name="Picture 2" descr="Young Sheldon Cast Reacts to End Date News ('Can't Stop Crying'), Promises  Best Final Season 'We Can Possibly Make'">
            <a:extLst>
              <a:ext uri="{FF2B5EF4-FFF2-40B4-BE49-F238E27FC236}">
                <a16:creationId xmlns:a16="http://schemas.microsoft.com/office/drawing/2014/main" id="{831C9AEF-9D38-75BA-54C5-2597A7B06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1515" y="2293576"/>
            <a:ext cx="3220959" cy="2184213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B6CAC37F-C47B-6291-B263-72FE790731E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907753-05C2-CD16-9C9D-BCCE6604DE16}"/>
              </a:ext>
            </a:extLst>
          </p:cNvPr>
          <p:cNvSpPr txBox="1"/>
          <p:nvPr/>
        </p:nvSpPr>
        <p:spPr>
          <a:xfrm>
            <a:off x="2147977" y="4851987"/>
            <a:ext cx="4891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Young Sheldon</a:t>
            </a:r>
          </a:p>
        </p:txBody>
      </p:sp>
    </p:spTree>
    <p:extLst>
      <p:ext uri="{BB962C8B-B14F-4D97-AF65-F5344CB8AC3E}">
        <p14:creationId xmlns:p14="http://schemas.microsoft.com/office/powerpoint/2010/main" val="125120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sort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iad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edam, brie, gouda?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CA13B6ED-7D0A-57EE-D63D-B4DD39603B1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7" y="421102"/>
            <a:ext cx="2882003" cy="1790064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73E8029F-F05A-C331-17EF-1819E11FF58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216EBF2-ED19-E5AC-8519-0D22B4AFBD39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Cáis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51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472727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sórt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toradh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é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6" name="Picture 5" descr="A close up of a strawberry&#10;&#10;Description automatically generated">
            <a:extLst>
              <a:ext uri="{FF2B5EF4-FFF2-40B4-BE49-F238E27FC236}">
                <a16:creationId xmlns:a16="http://schemas.microsoft.com/office/drawing/2014/main" id="{7E96DC02-9DE3-3E04-8E2E-F031838EAE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3619" y="2161293"/>
            <a:ext cx="2574985" cy="2574985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976FE9F9-7876-FDC1-4314-E1EAA048D40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7" y="421102"/>
            <a:ext cx="2882003" cy="179006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CE48530-6968-3443-9156-52C04819136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662E2A-839B-6CD2-DC97-FDB2175568E2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Sú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Talún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26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Críochnaigh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seanfhocal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“Nuair a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bhíonn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cat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amuigh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bíonn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___ ag </a:t>
            </a:r>
            <a:r>
              <a:rPr lang="en-IE" sz="4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rince</a:t>
            </a:r>
            <a:r>
              <a:rPr lang="en-IE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35216374-E1E4-3F34-560B-6756C522127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7" y="421102"/>
            <a:ext cx="2882003" cy="1790064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54512F9-0E02-BC26-02D5-A0A3F0BFC1A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CEE5F4-EF86-C0B3-95BB-8D1CAB319985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Luch</a:t>
            </a:r>
            <a:endParaRPr lang="en-IE" sz="6000" b="1" dirty="0">
              <a:ln>
                <a:solidFill>
                  <a:sysClr val="windowText" lastClr="000000"/>
                </a:solidFill>
              </a:ln>
              <a:solidFill>
                <a:srgbClr val="5ECF0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40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87326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mhéad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mbogha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báistí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7" name="Picture 6" descr="A rainbow on a white background&#10;&#10;Description automatically generated">
            <a:extLst>
              <a:ext uri="{FF2B5EF4-FFF2-40B4-BE49-F238E27FC236}">
                <a16:creationId xmlns:a16="http://schemas.microsoft.com/office/drawing/2014/main" id="{34F752BD-BEFF-62AC-2D2F-8E11214243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223" y="2380212"/>
            <a:ext cx="2930442" cy="2687847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9A30D638-8CD4-48C5-F80F-69773CA3240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7" y="421102"/>
            <a:ext cx="2882003" cy="1790064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DEE79BFC-39F8-6062-A9E5-2B437F8175A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B70C37-9160-B723-9FAC-7E6AE0064489}"/>
              </a:ext>
            </a:extLst>
          </p:cNvPr>
          <p:cNvSpPr txBox="1"/>
          <p:nvPr/>
        </p:nvSpPr>
        <p:spPr>
          <a:xfrm>
            <a:off x="2935361" y="4851987"/>
            <a:ext cx="3100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77426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bhuaigh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Corn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Domhain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Rugbaí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2023?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5B02624F-7566-0D3B-0252-A12E041F814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997" y="421102"/>
            <a:ext cx="2882003" cy="1790064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6EE0A8D7-4754-C619-EA24-7544CA0821B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227" y="437993"/>
            <a:ext cx="2695223" cy="1773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99A9596-854F-5682-C9AC-699BBC679E6A}"/>
              </a:ext>
            </a:extLst>
          </p:cNvPr>
          <p:cNvSpPr txBox="1"/>
          <p:nvPr/>
        </p:nvSpPr>
        <p:spPr>
          <a:xfrm>
            <a:off x="1810968" y="4851987"/>
            <a:ext cx="5728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Afraic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Theas</a:t>
            </a:r>
          </a:p>
        </p:txBody>
      </p:sp>
    </p:spTree>
    <p:extLst>
      <p:ext uri="{BB962C8B-B14F-4D97-AF65-F5344CB8AC3E}">
        <p14:creationId xmlns:p14="http://schemas.microsoft.com/office/powerpoint/2010/main" val="427256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5" name="Picture 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5EB2D607-F8C8-83C8-189A-010A9EB987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912" y="3429000"/>
            <a:ext cx="5690176" cy="288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3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68A1649E-D8AD-C489-EC6A-0C42C79873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6129" y="415503"/>
            <a:ext cx="2871742" cy="14577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CC3C29-93F7-A400-9764-ABB90B7EC9FF}"/>
              </a:ext>
            </a:extLst>
          </p:cNvPr>
          <p:cNvSpPr txBox="1"/>
          <p:nvPr/>
        </p:nvSpPr>
        <p:spPr>
          <a:xfrm>
            <a:off x="1293962" y="2161293"/>
            <a:ext cx="66595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Fuair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me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bronntanas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lá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breithe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ó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m’uncail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Bosca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ríse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bhí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207C6C-683C-2A0A-7273-D323CEDDD747}"/>
              </a:ext>
            </a:extLst>
          </p:cNvPr>
          <p:cNvSpPr txBox="1"/>
          <p:nvPr/>
        </p:nvSpPr>
        <p:spPr>
          <a:xfrm>
            <a:off x="1682151" y="4851987"/>
            <a:ext cx="6271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GRMA </a:t>
            </a:r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Uncail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Ben!!</a:t>
            </a:r>
          </a:p>
        </p:txBody>
      </p:sp>
    </p:spTree>
    <p:extLst>
      <p:ext uri="{BB962C8B-B14F-4D97-AF65-F5344CB8AC3E}">
        <p14:creationId xmlns:p14="http://schemas.microsoft.com/office/powerpoint/2010/main" val="398571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A5FAE2C-E7C6-F307-CA42-8B80C01D6E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4615" y="435635"/>
            <a:ext cx="2674770" cy="17256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39163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Ainmnigh an t-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ainmhí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6" name="Picture 5" descr="A kangaroo with a baby kangaroo&#10;&#10;Description automatically generated">
            <a:extLst>
              <a:ext uri="{FF2B5EF4-FFF2-40B4-BE49-F238E27FC236}">
                <a16:creationId xmlns:a16="http://schemas.microsoft.com/office/drawing/2014/main" id="{1A3B777D-7A62-B984-E9A4-4A984778070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081" y="2161293"/>
            <a:ext cx="4093504" cy="280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4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8A27A288-904E-A8E6-020F-9432869EDD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9613" y="3538265"/>
            <a:ext cx="5344773" cy="3319735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61E8CE86-ABD0-78DC-1CE3-6515B984C9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9" name="Picture 8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C88CE6B6-D280-8510-7B10-1C815215DC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1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1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í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príomhchathair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Spáinne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52160E15-B1A1-8C98-6B80-8DD8E80DD7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2097" y="434155"/>
            <a:ext cx="2939805" cy="182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9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2</a:t>
            </a:r>
          </a:p>
          <a:p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Agam,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agat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aige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aici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againn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agaibh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____?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C5EE8D7C-79D9-1A3E-3B83-B4EA4FC4178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2097" y="434155"/>
            <a:ext cx="2939805" cy="182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08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3" y="2161293"/>
            <a:ext cx="3657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3</a:t>
            </a:r>
          </a:p>
          <a:p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t-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atá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ainmhí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4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seo</a:t>
            </a:r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3E9D57CA-7439-E92C-DC12-538C3C398C7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2097" y="434155"/>
            <a:ext cx="2939805" cy="1825966"/>
          </a:xfrm>
          <a:prstGeom prst="rect">
            <a:avLst/>
          </a:prstGeom>
        </p:spPr>
      </p:pic>
      <p:pic>
        <p:nvPicPr>
          <p:cNvPr id="6" name="Picture 5" descr="A fox standing in the grass&#10;&#10;Description automatically generated">
            <a:extLst>
              <a:ext uri="{FF2B5EF4-FFF2-40B4-BE49-F238E27FC236}">
                <a16:creationId xmlns:a16="http://schemas.microsoft.com/office/drawing/2014/main" id="{772CCD57-1F99-BBA0-7543-14939AF5188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299" y="2431366"/>
            <a:ext cx="3329794" cy="221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5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433046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4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é an dáta seachtain i ndiaidh an dáta seo?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284FAEBB-8DBA-3642-7D8B-4B71A073FA6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2097" y="434155"/>
            <a:ext cx="2939805" cy="182596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AF863CB-68B0-842E-B31D-BF20819AC0A2}"/>
              </a:ext>
            </a:extLst>
          </p:cNvPr>
          <p:cNvGrpSpPr/>
          <p:nvPr/>
        </p:nvGrpSpPr>
        <p:grpSpPr>
          <a:xfrm>
            <a:off x="5799895" y="2402485"/>
            <a:ext cx="2050143" cy="2656936"/>
            <a:chOff x="5799895" y="2402485"/>
            <a:chExt cx="2050143" cy="2656936"/>
          </a:xfrm>
        </p:grpSpPr>
        <p:pic>
          <p:nvPicPr>
            <p:cNvPr id="6" name="Picture 5" descr="A red and white calendar with a date and a number&#10;&#10;Description automatically generated">
              <a:extLst>
                <a:ext uri="{FF2B5EF4-FFF2-40B4-BE49-F238E27FC236}">
                  <a16:creationId xmlns:a16="http://schemas.microsoft.com/office/drawing/2014/main" id="{48AF9CD9-3A1B-419E-B8E6-75F4719AB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99895" y="2402485"/>
              <a:ext cx="2050143" cy="2656936"/>
            </a:xfrm>
            <a:prstGeom prst="rect">
              <a:avLst/>
            </a:prstGeom>
          </p:spPr>
        </p:pic>
        <p:sp>
          <p:nvSpPr>
            <p:cNvPr id="7" name="Rectangle: Diagonal Corners Rounded 6">
              <a:extLst>
                <a:ext uri="{FF2B5EF4-FFF2-40B4-BE49-F238E27FC236}">
                  <a16:creationId xmlns:a16="http://schemas.microsoft.com/office/drawing/2014/main" id="{DDA79F68-D5E4-EEFC-FD70-DB8D7B84E70C}"/>
                </a:ext>
              </a:extLst>
            </p:cNvPr>
            <p:cNvSpPr/>
            <p:nvPr/>
          </p:nvSpPr>
          <p:spPr>
            <a:xfrm rot="19859514">
              <a:off x="6901132" y="2780358"/>
              <a:ext cx="250166" cy="112143"/>
            </a:xfrm>
            <a:prstGeom prst="round2Diag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</p:grpSp>
    </p:spTree>
    <p:extLst>
      <p:ext uri="{BB962C8B-B14F-4D97-AF65-F5344CB8AC3E}">
        <p14:creationId xmlns:p14="http://schemas.microsoft.com/office/powerpoint/2010/main" val="183409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42959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5</a:t>
            </a:r>
          </a:p>
          <a:p>
            <a:r>
              <a:rPr lang="en-IE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 hí captaen foireann sacair na hÉireann?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5646BBFD-3EB2-F51F-3959-36AA46007F1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2097" y="434155"/>
            <a:ext cx="2939805" cy="1825966"/>
          </a:xfrm>
          <a:prstGeom prst="rect">
            <a:avLst/>
          </a:prstGeom>
        </p:spPr>
      </p:pic>
      <p:pic>
        <p:nvPicPr>
          <p:cNvPr id="3074" name="Picture 2" descr="Katie McCabe interview: 'It's important to have characters, you don't want  a team of robots' – The Irish Times">
            <a:extLst>
              <a:ext uri="{FF2B5EF4-FFF2-40B4-BE49-F238E27FC236}">
                <a16:creationId xmlns:a16="http://schemas.microsoft.com/office/drawing/2014/main" id="{9396C904-B37C-87EF-B53B-299EB55CC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3309" y="2323520"/>
            <a:ext cx="2475781" cy="2475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61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B119D-3A71-7699-6362-EED788EB7C25}"/>
              </a:ext>
            </a:extLst>
          </p:cNvPr>
          <p:cNvSpPr txBox="1"/>
          <p:nvPr/>
        </p:nvSpPr>
        <p:spPr>
          <a:xfrm>
            <a:off x="1293962" y="2161293"/>
            <a:ext cx="66595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Ceist 6</a:t>
            </a:r>
          </a:p>
          <a:p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Fíor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nó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bréagach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níl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aon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cósta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ag Co. </a:t>
            </a:r>
            <a:r>
              <a:rPr lang="en-IE" sz="6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Lú</a:t>
            </a:r>
            <a:r>
              <a:rPr lang="en-IE" sz="6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C0B39113-76ED-FBD0-8EBF-5DE8E5E4BC6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2097" y="434155"/>
            <a:ext cx="2939805" cy="182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58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>
                <a:latin typeface="Sassoon" panose="02000503040000090004" pitchFamily="2" charset="0"/>
              </a:rPr>
              <a:t>© Seomra Ranga 2024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9" name="Picture 8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A5F1B51-99E9-36A9-95AA-91CDACBBE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56525"/>
            <a:ext cx="1685523" cy="1211362"/>
          </a:xfrm>
          <a:prstGeom prst="rect">
            <a:avLst/>
          </a:prstGeom>
        </p:spPr>
      </p:pic>
      <p:pic>
        <p:nvPicPr>
          <p:cNvPr id="10" name="Picture 9" descr="A green hat with clovers on it&#10;&#10;Description automatically generated">
            <a:extLst>
              <a:ext uri="{FF2B5EF4-FFF2-40B4-BE49-F238E27FC236}">
                <a16:creationId xmlns:a16="http://schemas.microsoft.com/office/drawing/2014/main" id="{2E271EC2-090B-4841-C5E7-CA9E09697C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477" y="4956525"/>
            <a:ext cx="1685523" cy="1211362"/>
          </a:xfrm>
          <a:prstGeom prst="rect">
            <a:avLst/>
          </a:prstGeom>
        </p:spPr>
      </p:pic>
      <p:pic>
        <p:nvPicPr>
          <p:cNvPr id="2" name="Picture 1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C198FD8F-A1CB-FA7C-5D43-049FC6A18E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8027" y="3368141"/>
            <a:ext cx="5727946" cy="298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11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0D5E49-E4E6-84F3-BDB9-2C3F821BAFEA}"/>
              </a:ext>
            </a:extLst>
          </p:cNvPr>
          <p:cNvSpPr txBox="1"/>
          <p:nvPr/>
        </p:nvSpPr>
        <p:spPr>
          <a:xfrm>
            <a:off x="5753816" y="5867650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9" name="Picture 8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D85B95EC-C27F-712B-991E-92B14A4E96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14" y="5821396"/>
            <a:ext cx="1337094" cy="338730"/>
          </a:xfrm>
          <a:prstGeom prst="rect">
            <a:avLst/>
          </a:prstGeom>
        </p:spPr>
      </p:pic>
      <p:pic>
        <p:nvPicPr>
          <p:cNvPr id="2" name="Picture 1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753231A3-09A1-EE2B-831A-25C6C3189F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0345" y="475887"/>
            <a:ext cx="2983310" cy="15538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683B39-328D-49B3-C083-CD237025BB4E}"/>
              </a:ext>
            </a:extLst>
          </p:cNvPr>
          <p:cNvSpPr txBox="1"/>
          <p:nvPr/>
        </p:nvSpPr>
        <p:spPr>
          <a:xfrm>
            <a:off x="1293962" y="2161293"/>
            <a:ext cx="66595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 a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thagann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ort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má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itheann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tú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maisiúcháin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E" sz="5400" dirty="0" err="1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Nollag</a:t>
            </a:r>
            <a:r>
              <a:rPr lang="en-IE" sz="5400" dirty="0">
                <a:ln w="19050">
                  <a:noFill/>
                </a:ln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92C88F-8BB0-3EAC-4BCD-51FEDBFC4CE2}"/>
              </a:ext>
            </a:extLst>
          </p:cNvPr>
          <p:cNvSpPr txBox="1"/>
          <p:nvPr/>
        </p:nvSpPr>
        <p:spPr>
          <a:xfrm>
            <a:off x="2786332" y="4851987"/>
            <a:ext cx="34505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err="1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Tinsilitis</a:t>
            </a:r>
            <a:r>
              <a:rPr lang="en-IE" sz="6000" b="1" dirty="0">
                <a:ln>
                  <a:solidFill>
                    <a:sysClr val="windowText" lastClr="000000"/>
                  </a:solidFill>
                </a:ln>
                <a:solidFill>
                  <a:srgbClr val="5ECF0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358764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FCCDC8-4AFE-279A-D75E-5A85E18343E1}"/>
              </a:ext>
            </a:extLst>
          </p:cNvPr>
          <p:cNvSpPr txBox="1"/>
          <p:nvPr/>
        </p:nvSpPr>
        <p:spPr>
          <a:xfrm>
            <a:off x="6357666" y="6535005"/>
            <a:ext cx="267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2024 www.seomraranga.com</a:t>
            </a:r>
          </a:p>
        </p:txBody>
      </p:sp>
      <p:pic>
        <p:nvPicPr>
          <p:cNvPr id="4" name="Picture 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8065EFDA-A274-098B-590A-09F3B9FFC4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5" y="6442496"/>
            <a:ext cx="1337094" cy="338730"/>
          </a:xfrm>
          <a:prstGeom prst="rect">
            <a:avLst/>
          </a:prstGeom>
        </p:spPr>
      </p:pic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65977DB4-B5C5-97B0-10E9-8B347DC7DDD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8248" y="1882007"/>
            <a:ext cx="5127504" cy="3224845"/>
          </a:xfrm>
          <a:prstGeom prst="rect">
            <a:avLst/>
          </a:prstGeom>
        </p:spPr>
      </p:pic>
      <p:pic>
        <p:nvPicPr>
          <p:cNvPr id="6" name="Picture 5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7EC1B2E1-4241-7005-F417-B59E083A03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" y="2502676"/>
            <a:ext cx="1709563" cy="3133604"/>
          </a:xfrm>
          <a:prstGeom prst="rect">
            <a:avLst/>
          </a:prstGeom>
        </p:spPr>
      </p:pic>
      <p:pic>
        <p:nvPicPr>
          <p:cNvPr id="7" name="Picture 6" descr="A cartoon of a child holding a shamrock&#10;&#10;Description automatically generated">
            <a:extLst>
              <a:ext uri="{FF2B5EF4-FFF2-40B4-BE49-F238E27FC236}">
                <a16:creationId xmlns:a16="http://schemas.microsoft.com/office/drawing/2014/main" id="{4164B45F-9B6B-B4CE-0B4B-341F1ECAEA8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329" y="2502676"/>
            <a:ext cx="1986163" cy="3260305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9F527A7F-A744-8202-E102-88AAF6D9386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231" y="3685451"/>
            <a:ext cx="4157019" cy="273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56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3073</TotalTime>
  <Words>3574</Words>
  <Application>Microsoft Office PowerPoint</Application>
  <PresentationFormat>On-screen Show (4:3)</PresentationFormat>
  <Paragraphs>522</Paragraphs>
  <Slides>177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177</vt:i4>
      </vt:variant>
    </vt:vector>
  </HeadingPairs>
  <TitlesOfParts>
    <vt:vector size="184" baseType="lpstr">
      <vt:lpstr>Aptos</vt:lpstr>
      <vt:lpstr>Aptos Display</vt:lpstr>
      <vt:lpstr>Arial</vt:lpstr>
      <vt:lpstr>Calibri</vt:lpstr>
      <vt:lpstr>HelloAli</vt:lpstr>
      <vt:lpstr>Sassoon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Damien Quinn</dc:creator>
  <cp:lastModifiedBy>Damien Quinn</cp:lastModifiedBy>
  <cp:revision>61</cp:revision>
  <dcterms:created xsi:type="dcterms:W3CDTF">2024-03-05T14:42:10Z</dcterms:created>
  <dcterms:modified xsi:type="dcterms:W3CDTF">2024-03-08T20:23:39Z</dcterms:modified>
</cp:coreProperties>
</file>